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1_A8BE6D7D.xml" ContentType="application/vnd.ms-powerpoint.comments+xml"/>
  <Override PartName="/ppt/comments/modernComment_102_E5289125.xml" ContentType="application/vnd.ms-powerpoint.comments+xml"/>
  <Override PartName="/ppt/comments/modernComment_103_233585A9.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1" r:id="rId6"/>
    <p:sldId id="267" r:id="rId7"/>
    <p:sldId id="269" r:id="rId8"/>
    <p:sldId id="268" r:id="rId9"/>
    <p:sldId id="262" r:id="rId10"/>
    <p:sldId id="263" r:id="rId11"/>
    <p:sldId id="264" r:id="rId12"/>
    <p:sldId id="265" r:id="rId13"/>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E0BA6C-BD7F-2E88-D94F-F375E0238298}" name="Marti Quixal Martinez" initials="" userId="S::nnsmq01@cloud.uni-tuebingen.de::85ae1d74-e199-44ad-b42e-56c17c6d5869" providerId="AD"/>
  <p188:author id="{10C569DF-4A4C-EDFA-0B64-BC1DDCADEA07}" name="Therese Eder" initials="TE" userId="S::therese.eder@uni-tuebingen.online::62f2011a-6bd0-4fe2-b773-352f98a25a9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D62829-0418-D4F4-1A67-7F01DF69B223}" v="1" dt="2024-12-17T08:55:10.623"/>
    <p1510:client id="{A6C61747-978F-0043-92AF-AFA443A8075E}" v="652" dt="2024-12-17T12:15:22.2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92"/>
    <p:restoredTop sz="94651"/>
  </p:normalViewPr>
  <p:slideViewPr>
    <p:cSldViewPr snapToGrid="0">
      <p:cViewPr varScale="1">
        <p:scale>
          <a:sx n="63" d="100"/>
          <a:sy n="63" d="100"/>
        </p:scale>
        <p:origin x="200" y="1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 Quixal Martinez" userId="85ae1d74-e199-44ad-b42e-56c17c6d5869" providerId="ADAL" clId="{A6C61747-978F-0043-92AF-AFA443A8075E}"/>
    <pc:docChg chg="undo redo custSel addSld delSld modSld">
      <pc:chgData name="Marti Quixal Martinez" userId="85ae1d74-e199-44ad-b42e-56c17c6d5869" providerId="ADAL" clId="{A6C61747-978F-0043-92AF-AFA443A8075E}" dt="2024-12-17T21:54:31.091" v="2749" actId="20577"/>
      <pc:docMkLst>
        <pc:docMk/>
      </pc:docMkLst>
      <pc:sldChg chg="modSp mod">
        <pc:chgData name="Marti Quixal Martinez" userId="85ae1d74-e199-44ad-b42e-56c17c6d5869" providerId="ADAL" clId="{A6C61747-978F-0043-92AF-AFA443A8075E}" dt="2024-12-16T15:02:12.530" v="19" actId="20577"/>
        <pc:sldMkLst>
          <pc:docMk/>
          <pc:sldMk cId="1256236940" sldId="256"/>
        </pc:sldMkLst>
        <pc:spChg chg="mod">
          <ac:chgData name="Marti Quixal Martinez" userId="85ae1d74-e199-44ad-b42e-56c17c6d5869" providerId="ADAL" clId="{A6C61747-978F-0043-92AF-AFA443A8075E}" dt="2024-12-16T15:02:12.530" v="19" actId="20577"/>
          <ac:spMkLst>
            <pc:docMk/>
            <pc:sldMk cId="1256236940" sldId="256"/>
            <ac:spMk id="3" creationId="{C1587A06-8E15-2380-416A-110349C8E410}"/>
          </ac:spMkLst>
        </pc:spChg>
      </pc:sldChg>
      <pc:sldChg chg="modSp mod modCm">
        <pc:chgData name="Marti Quixal Martinez" userId="85ae1d74-e199-44ad-b42e-56c17c6d5869" providerId="ADAL" clId="{A6C61747-978F-0043-92AF-AFA443A8075E}" dt="2024-12-17T21:54:31.091" v="2749" actId="20577"/>
        <pc:sldMkLst>
          <pc:docMk/>
          <pc:sldMk cId="2831052157" sldId="257"/>
        </pc:sldMkLst>
        <pc:spChg chg="mod">
          <ac:chgData name="Marti Quixal Martinez" userId="85ae1d74-e199-44ad-b42e-56c17c6d5869" providerId="ADAL" clId="{A6C61747-978F-0043-92AF-AFA443A8075E}" dt="2024-12-17T21:54:31.091" v="2749" actId="20577"/>
          <ac:spMkLst>
            <pc:docMk/>
            <pc:sldMk cId="2831052157" sldId="257"/>
            <ac:spMk id="3" creationId="{71D13013-97AB-C585-2309-F8C1B10B3609}"/>
          </ac:spMkLst>
        </pc:spChg>
        <pc:extLst>
          <p:ext xmlns:p="http://schemas.openxmlformats.org/presentationml/2006/main" uri="{D6D511B9-2390-475A-947B-AFAB55BFBCF1}">
            <pc226:cmChg xmlns:pc226="http://schemas.microsoft.com/office/powerpoint/2022/06/main/command" chg="mod">
              <pc226:chgData name="Marti Quixal Martinez" userId="85ae1d74-e199-44ad-b42e-56c17c6d5869" providerId="ADAL" clId="{A6C61747-978F-0043-92AF-AFA443A8075E}" dt="2024-12-17T21:54:31.091" v="2749" actId="20577"/>
              <pc2:cmMkLst xmlns:pc2="http://schemas.microsoft.com/office/powerpoint/2019/9/main/command">
                <pc:docMk/>
                <pc:sldMk cId="2831052157" sldId="257"/>
                <pc2:cmMk id="{A18AD046-AC5C-48D6-BCC6-93FE5D1DB43C}"/>
              </pc2:cmMkLst>
            </pc226:cmChg>
            <pc226:cmChg xmlns:pc226="http://schemas.microsoft.com/office/powerpoint/2022/06/main/command" chg="mod">
              <pc226:chgData name="Marti Quixal Martinez" userId="85ae1d74-e199-44ad-b42e-56c17c6d5869" providerId="ADAL" clId="{A6C61747-978F-0043-92AF-AFA443A8075E}" dt="2024-12-16T15:02:41.374" v="23" actId="20577"/>
              <pc2:cmMkLst xmlns:pc2="http://schemas.microsoft.com/office/powerpoint/2019/9/main/command">
                <pc:docMk/>
                <pc:sldMk cId="2831052157" sldId="257"/>
                <pc2:cmMk id="{CF44A1B8-7C7E-45B1-9C88-80FFF8524075}"/>
              </pc2:cmMkLst>
            </pc226:cmChg>
          </p:ext>
        </pc:extLst>
      </pc:sldChg>
      <pc:sldChg chg="modSp mod">
        <pc:chgData name="Marti Quixal Martinez" userId="85ae1d74-e199-44ad-b42e-56c17c6d5869" providerId="ADAL" clId="{A6C61747-978F-0043-92AF-AFA443A8075E}" dt="2024-12-17T12:09:19.943" v="2213" actId="20577"/>
        <pc:sldMkLst>
          <pc:docMk/>
          <pc:sldMk cId="3844641061" sldId="258"/>
        </pc:sldMkLst>
        <pc:spChg chg="mod">
          <ac:chgData name="Marti Quixal Martinez" userId="85ae1d74-e199-44ad-b42e-56c17c6d5869" providerId="ADAL" clId="{A6C61747-978F-0043-92AF-AFA443A8075E}" dt="2024-12-17T09:50:39.681" v="809" actId="20577"/>
          <ac:spMkLst>
            <pc:docMk/>
            <pc:sldMk cId="3844641061" sldId="258"/>
            <ac:spMk id="2" creationId="{82D56AB6-9F12-E204-5FD7-B94A9B30091A}"/>
          </ac:spMkLst>
        </pc:spChg>
        <pc:spChg chg="mod">
          <ac:chgData name="Marti Quixal Martinez" userId="85ae1d74-e199-44ad-b42e-56c17c6d5869" providerId="ADAL" clId="{A6C61747-978F-0043-92AF-AFA443A8075E}" dt="2024-12-17T12:09:19.943" v="2213" actId="20577"/>
          <ac:spMkLst>
            <pc:docMk/>
            <pc:sldMk cId="3844641061" sldId="258"/>
            <ac:spMk id="3" creationId="{D22B03ED-BB27-6282-2BB8-448F1567150E}"/>
          </ac:spMkLst>
        </pc:spChg>
      </pc:sldChg>
      <pc:sldChg chg="addSp modSp mod">
        <pc:chgData name="Marti Quixal Martinez" userId="85ae1d74-e199-44ad-b42e-56c17c6d5869" providerId="ADAL" clId="{A6C61747-978F-0043-92AF-AFA443A8075E}" dt="2024-12-17T09:50:30.146" v="804" actId="20577"/>
        <pc:sldMkLst>
          <pc:docMk/>
          <pc:sldMk cId="590710185" sldId="259"/>
        </pc:sldMkLst>
        <pc:spChg chg="mod">
          <ac:chgData name="Marti Quixal Martinez" userId="85ae1d74-e199-44ad-b42e-56c17c6d5869" providerId="ADAL" clId="{A6C61747-978F-0043-92AF-AFA443A8075E}" dt="2024-12-17T09:50:30.146" v="804" actId="20577"/>
          <ac:spMkLst>
            <pc:docMk/>
            <pc:sldMk cId="590710185" sldId="259"/>
            <ac:spMk id="2" creationId="{AFAB7AF0-BF16-1D40-7459-362E0F47EA2B}"/>
          </ac:spMkLst>
        </pc:spChg>
        <pc:spChg chg="mod">
          <ac:chgData name="Marti Quixal Martinez" userId="85ae1d74-e199-44ad-b42e-56c17c6d5869" providerId="ADAL" clId="{A6C61747-978F-0043-92AF-AFA443A8075E}" dt="2024-12-16T15:17:06.476" v="285" actId="27636"/>
          <ac:spMkLst>
            <pc:docMk/>
            <pc:sldMk cId="590710185" sldId="259"/>
            <ac:spMk id="3" creationId="{593156FC-DEAB-2028-02A2-6222243AF53D}"/>
          </ac:spMkLst>
        </pc:spChg>
        <pc:graphicFrameChg chg="add mod modGraphic">
          <ac:chgData name="Marti Quixal Martinez" userId="85ae1d74-e199-44ad-b42e-56c17c6d5869" providerId="ADAL" clId="{A6C61747-978F-0043-92AF-AFA443A8075E}" dt="2024-12-16T15:18:37.626" v="447" actId="1076"/>
          <ac:graphicFrameMkLst>
            <pc:docMk/>
            <pc:sldMk cId="590710185" sldId="259"/>
            <ac:graphicFrameMk id="4" creationId="{B27961C8-E139-0B28-489B-753C209654D8}"/>
          </ac:graphicFrameMkLst>
        </pc:graphicFrameChg>
      </pc:sldChg>
      <pc:sldChg chg="add del">
        <pc:chgData name="Marti Quixal Martinez" userId="85ae1d74-e199-44ad-b42e-56c17c6d5869" providerId="ADAL" clId="{A6C61747-978F-0043-92AF-AFA443A8075E}" dt="2024-12-17T12:07:54.786" v="2200" actId="2696"/>
        <pc:sldMkLst>
          <pc:docMk/>
          <pc:sldMk cId="764305012" sldId="260"/>
        </pc:sldMkLst>
      </pc:sldChg>
      <pc:sldChg chg="del">
        <pc:chgData name="Marti Quixal Martinez" userId="85ae1d74-e199-44ad-b42e-56c17c6d5869" providerId="ADAL" clId="{A6C61747-978F-0043-92AF-AFA443A8075E}" dt="2024-12-17T09:30:37.250" v="506" actId="2696"/>
        <pc:sldMkLst>
          <pc:docMk/>
          <pc:sldMk cId="2973261899" sldId="260"/>
        </pc:sldMkLst>
      </pc:sldChg>
      <pc:sldChg chg="modSp mod">
        <pc:chgData name="Marti Quixal Martinez" userId="85ae1d74-e199-44ad-b42e-56c17c6d5869" providerId="ADAL" clId="{A6C61747-978F-0043-92AF-AFA443A8075E}" dt="2024-12-17T12:13:31.950" v="2442" actId="20577"/>
        <pc:sldMkLst>
          <pc:docMk/>
          <pc:sldMk cId="3075337499" sldId="261"/>
        </pc:sldMkLst>
        <pc:spChg chg="mod">
          <ac:chgData name="Marti Quixal Martinez" userId="85ae1d74-e199-44ad-b42e-56c17c6d5869" providerId="ADAL" clId="{A6C61747-978F-0043-92AF-AFA443A8075E}" dt="2024-12-17T12:13:31.950" v="2442" actId="20577"/>
          <ac:spMkLst>
            <pc:docMk/>
            <pc:sldMk cId="3075337499" sldId="261"/>
            <ac:spMk id="2" creationId="{6BA03246-6C4C-69AE-0500-BFF8D944FF4C}"/>
          </ac:spMkLst>
        </pc:spChg>
        <pc:spChg chg="mod">
          <ac:chgData name="Marti Quixal Martinez" userId="85ae1d74-e199-44ad-b42e-56c17c6d5869" providerId="ADAL" clId="{A6C61747-978F-0043-92AF-AFA443A8075E}" dt="2024-12-17T12:12:54.038" v="2418" actId="20577"/>
          <ac:spMkLst>
            <pc:docMk/>
            <pc:sldMk cId="3075337499" sldId="261"/>
            <ac:spMk id="3" creationId="{01A48607-9ABA-0E91-3B32-B8957136FE57}"/>
          </ac:spMkLst>
        </pc:spChg>
      </pc:sldChg>
      <pc:sldChg chg="modSp mod">
        <pc:chgData name="Marti Quixal Martinez" userId="85ae1d74-e199-44ad-b42e-56c17c6d5869" providerId="ADAL" clId="{A6C61747-978F-0043-92AF-AFA443A8075E}" dt="2024-12-17T12:14:33.460" v="2500" actId="20577"/>
        <pc:sldMkLst>
          <pc:docMk/>
          <pc:sldMk cId="1400691487" sldId="262"/>
        </pc:sldMkLst>
        <pc:spChg chg="mod">
          <ac:chgData name="Marti Quixal Martinez" userId="85ae1d74-e199-44ad-b42e-56c17c6d5869" providerId="ADAL" clId="{A6C61747-978F-0043-92AF-AFA443A8075E}" dt="2024-12-17T12:14:06.742" v="2463" actId="20577"/>
          <ac:spMkLst>
            <pc:docMk/>
            <pc:sldMk cId="1400691487" sldId="262"/>
            <ac:spMk id="2" creationId="{172ECA92-3EA5-246F-27FA-61727C446303}"/>
          </ac:spMkLst>
        </pc:spChg>
        <pc:spChg chg="mod">
          <ac:chgData name="Marti Quixal Martinez" userId="85ae1d74-e199-44ad-b42e-56c17c6d5869" providerId="ADAL" clId="{A6C61747-978F-0043-92AF-AFA443A8075E}" dt="2024-12-17T12:14:33.460" v="2500" actId="20577"/>
          <ac:spMkLst>
            <pc:docMk/>
            <pc:sldMk cId="1400691487" sldId="262"/>
            <ac:spMk id="3" creationId="{CC1CFDB4-E9A4-497E-A8A1-E8BC66650C3B}"/>
          </ac:spMkLst>
        </pc:spChg>
      </pc:sldChg>
      <pc:sldChg chg="modSp mod">
        <pc:chgData name="Marti Quixal Martinez" userId="85ae1d74-e199-44ad-b42e-56c17c6d5869" providerId="ADAL" clId="{A6C61747-978F-0043-92AF-AFA443A8075E}" dt="2024-12-17T12:15:03.599" v="2523" actId="20577"/>
        <pc:sldMkLst>
          <pc:docMk/>
          <pc:sldMk cId="3859077166" sldId="263"/>
        </pc:sldMkLst>
        <pc:spChg chg="mod">
          <ac:chgData name="Marti Quixal Martinez" userId="85ae1d74-e199-44ad-b42e-56c17c6d5869" providerId="ADAL" clId="{A6C61747-978F-0043-92AF-AFA443A8075E}" dt="2024-12-17T12:07:43.564" v="2195" actId="20577"/>
          <ac:spMkLst>
            <pc:docMk/>
            <pc:sldMk cId="3859077166" sldId="263"/>
            <ac:spMk id="2" creationId="{C7ACC6F9-DA33-EC96-DAAC-BD6B5AA62146}"/>
          </ac:spMkLst>
        </pc:spChg>
        <pc:spChg chg="mod">
          <ac:chgData name="Marti Quixal Martinez" userId="85ae1d74-e199-44ad-b42e-56c17c6d5869" providerId="ADAL" clId="{A6C61747-978F-0043-92AF-AFA443A8075E}" dt="2024-12-17T12:15:03.599" v="2523" actId="20577"/>
          <ac:spMkLst>
            <pc:docMk/>
            <pc:sldMk cId="3859077166" sldId="263"/>
            <ac:spMk id="3" creationId="{C51FBC1A-0CB7-C1A0-E8E5-1824F4884BC2}"/>
          </ac:spMkLst>
        </pc:spChg>
      </pc:sldChg>
      <pc:sldChg chg="modSp mod">
        <pc:chgData name="Marti Quixal Martinez" userId="85ae1d74-e199-44ad-b42e-56c17c6d5869" providerId="ADAL" clId="{A6C61747-978F-0043-92AF-AFA443A8075E}" dt="2024-12-17T12:07:46.149" v="2197" actId="20577"/>
        <pc:sldMkLst>
          <pc:docMk/>
          <pc:sldMk cId="1715984874" sldId="264"/>
        </pc:sldMkLst>
        <pc:spChg chg="mod">
          <ac:chgData name="Marti Quixal Martinez" userId="85ae1d74-e199-44ad-b42e-56c17c6d5869" providerId="ADAL" clId="{A6C61747-978F-0043-92AF-AFA443A8075E}" dt="2024-12-17T12:07:46.149" v="2197" actId="20577"/>
          <ac:spMkLst>
            <pc:docMk/>
            <pc:sldMk cId="1715984874" sldId="264"/>
            <ac:spMk id="2" creationId="{90DF87A8-FA00-C02D-3D70-9C41EC526F01}"/>
          </ac:spMkLst>
        </pc:spChg>
      </pc:sldChg>
      <pc:sldChg chg="modSp mod">
        <pc:chgData name="Marti Quixal Martinez" userId="85ae1d74-e199-44ad-b42e-56c17c6d5869" providerId="ADAL" clId="{A6C61747-978F-0043-92AF-AFA443A8075E}" dt="2024-12-17T12:16:07.964" v="2578" actId="20577"/>
        <pc:sldMkLst>
          <pc:docMk/>
          <pc:sldMk cId="2204875365" sldId="265"/>
        </pc:sldMkLst>
        <pc:spChg chg="mod">
          <ac:chgData name="Marti Quixal Martinez" userId="85ae1d74-e199-44ad-b42e-56c17c6d5869" providerId="ADAL" clId="{A6C61747-978F-0043-92AF-AFA443A8075E}" dt="2024-12-17T12:07:50.323" v="2199" actId="20577"/>
          <ac:spMkLst>
            <pc:docMk/>
            <pc:sldMk cId="2204875365" sldId="265"/>
            <ac:spMk id="2" creationId="{27D43D41-839C-82E5-03AF-B509C205F486}"/>
          </ac:spMkLst>
        </pc:spChg>
        <pc:spChg chg="mod">
          <ac:chgData name="Marti Quixal Martinez" userId="85ae1d74-e199-44ad-b42e-56c17c6d5869" providerId="ADAL" clId="{A6C61747-978F-0043-92AF-AFA443A8075E}" dt="2024-12-17T12:16:07.964" v="2578" actId="20577"/>
          <ac:spMkLst>
            <pc:docMk/>
            <pc:sldMk cId="2204875365" sldId="265"/>
            <ac:spMk id="3" creationId="{9ADCD336-5476-1E20-EB01-9FD11ABDA9A8}"/>
          </ac:spMkLst>
        </pc:spChg>
      </pc:sldChg>
      <pc:sldChg chg="modSp add del mod">
        <pc:chgData name="Marti Quixal Martinez" userId="85ae1d74-e199-44ad-b42e-56c17c6d5869" providerId="ADAL" clId="{A6C61747-978F-0043-92AF-AFA443A8075E}" dt="2024-12-17T09:51:21.114" v="844"/>
        <pc:sldMkLst>
          <pc:docMk/>
          <pc:sldMk cId="1087878" sldId="266"/>
        </pc:sldMkLst>
        <pc:spChg chg="mod">
          <ac:chgData name="Marti Quixal Martinez" userId="85ae1d74-e199-44ad-b42e-56c17c6d5869" providerId="ADAL" clId="{A6C61747-978F-0043-92AF-AFA443A8075E}" dt="2024-12-17T09:51:18.955" v="843" actId="20577"/>
          <ac:spMkLst>
            <pc:docMk/>
            <pc:sldMk cId="1087878" sldId="266"/>
            <ac:spMk id="2" creationId="{14B9F463-52F0-C590-448B-541871C67861}"/>
          </ac:spMkLst>
        </pc:spChg>
      </pc:sldChg>
      <pc:sldChg chg="modSp new del mod">
        <pc:chgData name="Marti Quixal Martinez" userId="85ae1d74-e199-44ad-b42e-56c17c6d5869" providerId="ADAL" clId="{A6C61747-978F-0043-92AF-AFA443A8075E}" dt="2024-12-17T12:07:55.650" v="2201" actId="2696"/>
        <pc:sldMkLst>
          <pc:docMk/>
          <pc:sldMk cId="3357493224" sldId="266"/>
        </pc:sldMkLst>
        <pc:spChg chg="mod">
          <ac:chgData name="Marti Quixal Martinez" userId="85ae1d74-e199-44ad-b42e-56c17c6d5869" providerId="ADAL" clId="{A6C61747-978F-0043-92AF-AFA443A8075E}" dt="2024-12-17T09:51:57.026" v="884" actId="20577"/>
          <ac:spMkLst>
            <pc:docMk/>
            <pc:sldMk cId="3357493224" sldId="266"/>
            <ac:spMk id="2" creationId="{82076502-40BD-93B2-5B42-5346B3AF9C2A}"/>
          </ac:spMkLst>
        </pc:spChg>
        <pc:spChg chg="mod">
          <ac:chgData name="Marti Quixal Martinez" userId="85ae1d74-e199-44ad-b42e-56c17c6d5869" providerId="ADAL" clId="{A6C61747-978F-0043-92AF-AFA443A8075E}" dt="2024-12-17T09:51:55.428" v="881"/>
          <ac:spMkLst>
            <pc:docMk/>
            <pc:sldMk cId="3357493224" sldId="266"/>
            <ac:spMk id="3" creationId="{FDC60879-ED7C-ED86-6BD7-BD45B0387403}"/>
          </ac:spMkLst>
        </pc:spChg>
      </pc:sldChg>
      <pc:sldChg chg="modSp add mod">
        <pc:chgData name="Marti Quixal Martinez" userId="85ae1d74-e199-44ad-b42e-56c17c6d5869" providerId="ADAL" clId="{A6C61747-978F-0043-92AF-AFA443A8075E}" dt="2024-12-17T12:13:39.569" v="2446" actId="20577"/>
        <pc:sldMkLst>
          <pc:docMk/>
          <pc:sldMk cId="1122995760" sldId="267"/>
        </pc:sldMkLst>
        <pc:spChg chg="mod">
          <ac:chgData name="Marti Quixal Martinez" userId="85ae1d74-e199-44ad-b42e-56c17c6d5869" providerId="ADAL" clId="{A6C61747-978F-0043-92AF-AFA443A8075E}" dt="2024-12-17T12:13:39.569" v="2446" actId="20577"/>
          <ac:spMkLst>
            <pc:docMk/>
            <pc:sldMk cId="1122995760" sldId="267"/>
            <ac:spMk id="2" creationId="{857512A4-EED2-4AB2-2E49-ADC779EB3CE6}"/>
          </ac:spMkLst>
        </pc:spChg>
        <pc:spChg chg="mod">
          <ac:chgData name="Marti Quixal Martinez" userId="85ae1d74-e199-44ad-b42e-56c17c6d5869" providerId="ADAL" clId="{A6C61747-978F-0043-92AF-AFA443A8075E}" dt="2024-12-17T12:02:29.817" v="1887"/>
          <ac:spMkLst>
            <pc:docMk/>
            <pc:sldMk cId="1122995760" sldId="267"/>
            <ac:spMk id="3" creationId="{7E93B560-D4D3-C7B4-6CB9-34AD323581C0}"/>
          </ac:spMkLst>
        </pc:spChg>
      </pc:sldChg>
      <pc:sldChg chg="modSp add mod">
        <pc:chgData name="Marti Quixal Martinez" userId="85ae1d74-e199-44ad-b42e-56c17c6d5869" providerId="ADAL" clId="{A6C61747-978F-0043-92AF-AFA443A8075E}" dt="2024-12-17T12:13:50.419" v="2452" actId="20577"/>
        <pc:sldMkLst>
          <pc:docMk/>
          <pc:sldMk cId="2160470614" sldId="268"/>
        </pc:sldMkLst>
        <pc:spChg chg="mod">
          <ac:chgData name="Marti Quixal Martinez" userId="85ae1d74-e199-44ad-b42e-56c17c6d5869" providerId="ADAL" clId="{A6C61747-978F-0043-92AF-AFA443A8075E}" dt="2024-12-17T12:13:50.419" v="2452" actId="20577"/>
          <ac:spMkLst>
            <pc:docMk/>
            <pc:sldMk cId="2160470614" sldId="268"/>
            <ac:spMk id="2" creationId="{3C1FD4BA-6CAF-12FF-7A82-115DD312705F}"/>
          </ac:spMkLst>
        </pc:spChg>
        <pc:spChg chg="mod">
          <ac:chgData name="Marti Quixal Martinez" userId="85ae1d74-e199-44ad-b42e-56c17c6d5869" providerId="ADAL" clId="{A6C61747-978F-0043-92AF-AFA443A8075E}" dt="2024-12-17T12:04:51.814" v="2011" actId="20577"/>
          <ac:spMkLst>
            <pc:docMk/>
            <pc:sldMk cId="2160470614" sldId="268"/>
            <ac:spMk id="3" creationId="{03A31BEB-1765-7F34-F28B-8583E323DA5C}"/>
          </ac:spMkLst>
        </pc:spChg>
      </pc:sldChg>
      <pc:sldChg chg="modSp add mod">
        <pc:chgData name="Marti Quixal Martinez" userId="85ae1d74-e199-44ad-b42e-56c17c6d5869" providerId="ADAL" clId="{A6C61747-978F-0043-92AF-AFA443A8075E}" dt="2024-12-17T12:13:45.220" v="2450" actId="20577"/>
        <pc:sldMkLst>
          <pc:docMk/>
          <pc:sldMk cId="4088989087" sldId="269"/>
        </pc:sldMkLst>
        <pc:spChg chg="mod">
          <ac:chgData name="Marti Quixal Martinez" userId="85ae1d74-e199-44ad-b42e-56c17c6d5869" providerId="ADAL" clId="{A6C61747-978F-0043-92AF-AFA443A8075E}" dt="2024-12-17T12:13:45.220" v="2450" actId="20577"/>
          <ac:spMkLst>
            <pc:docMk/>
            <pc:sldMk cId="4088989087" sldId="269"/>
            <ac:spMk id="2" creationId="{DED75FE1-7427-D245-D72C-6E7B54107F6A}"/>
          </ac:spMkLst>
        </pc:spChg>
        <pc:spChg chg="mod">
          <ac:chgData name="Marti Quixal Martinez" userId="85ae1d74-e199-44ad-b42e-56c17c6d5869" providerId="ADAL" clId="{A6C61747-978F-0043-92AF-AFA443A8075E}" dt="2024-12-17T12:06:19.919" v="2083" actId="27636"/>
          <ac:spMkLst>
            <pc:docMk/>
            <pc:sldMk cId="4088989087" sldId="269"/>
            <ac:spMk id="3" creationId="{820B28C1-9C56-41A9-B66B-4BB9ACA71AFF}"/>
          </ac:spMkLst>
        </pc:spChg>
      </pc:sldChg>
    </pc:docChg>
  </pc:docChgLst>
  <pc:docChgLst>
    <pc:chgData name="Therese Eder" userId="S::therese.eder@uni-tuebingen.online::62f2011a-6bd0-4fe2-b773-352f98a25a92" providerId="AD" clId="Web-{6229A72A-0F4F-64FD-D138-F70874F0FB3C}"/>
    <pc:docChg chg="mod modSld">
      <pc:chgData name="Therese Eder" userId="S::therese.eder@uni-tuebingen.online::62f2011a-6bd0-4fe2-b773-352f98a25a92" providerId="AD" clId="Web-{6229A72A-0F4F-64FD-D138-F70874F0FB3C}" dt="2024-12-16T11:04:16.666" v="1"/>
      <pc:docMkLst>
        <pc:docMk/>
      </pc:docMkLst>
      <pc:sldChg chg="modSp">
        <pc:chgData name="Therese Eder" userId="S::therese.eder@uni-tuebingen.online::62f2011a-6bd0-4fe2-b773-352f98a25a92" providerId="AD" clId="Web-{6229A72A-0F4F-64FD-D138-F70874F0FB3C}" dt="2024-12-16T11:02:50.275" v="0" actId="20577"/>
        <pc:sldMkLst>
          <pc:docMk/>
          <pc:sldMk cId="1256236940" sldId="256"/>
        </pc:sldMkLst>
        <pc:spChg chg="mod">
          <ac:chgData name="Therese Eder" userId="S::therese.eder@uni-tuebingen.online::62f2011a-6bd0-4fe2-b773-352f98a25a92" providerId="AD" clId="Web-{6229A72A-0F4F-64FD-D138-F70874F0FB3C}" dt="2024-12-16T11:02:50.275" v="0" actId="20577"/>
          <ac:spMkLst>
            <pc:docMk/>
            <pc:sldMk cId="1256236940" sldId="256"/>
            <ac:spMk id="3" creationId="{C1587A06-8E15-2380-416A-110349C8E410}"/>
          </ac:spMkLst>
        </pc:spChg>
      </pc:sldChg>
    </pc:docChg>
  </pc:docChgLst>
</pc:chgInfo>
</file>

<file path=ppt/comments/modernComment_101_A8BE6D7D.xml><?xml version="1.0" encoding="utf-8"?>
<p188:cmLst xmlns:a="http://schemas.openxmlformats.org/drawingml/2006/main" xmlns:r="http://schemas.openxmlformats.org/officeDocument/2006/relationships" xmlns:p188="http://schemas.microsoft.com/office/powerpoint/2018/8/main">
  <p188:cm id="{A18AD046-AC5C-48D6-BCC6-93FE5D1DB43C}" authorId="{10C569DF-4A4C-EDFA-0B64-BC1DDCADEA07}" status="resolved" created="2024-12-16T11:06:46.480" complete="100000">
    <ac:txMkLst xmlns:ac="http://schemas.microsoft.com/office/drawing/2013/main/command">
      <pc:docMk xmlns:pc="http://schemas.microsoft.com/office/powerpoint/2013/main/command"/>
      <pc:sldMk xmlns:pc="http://schemas.microsoft.com/office/powerpoint/2013/main/command" cId="2831052157" sldId="257"/>
      <ac:spMk id="3" creationId="{71D13013-97AB-C585-2309-F8C1B10B3609}"/>
      <ac:txMk cp="49" len="13">
        <ac:context len="655" hash="3207799001"/>
      </ac:txMk>
    </ac:txMkLst>
    <p188:pos x="7680157" y="711868"/>
    <p188:txBody>
      <a:bodyPr/>
      <a:lstStyle/>
      <a:p>
        <a:r>
          <a:rPr lang="de-DE"/>
          <a:t>ich glaube ich würde Online-Portal sagen, da es ja irgendwie "mehr" ist als ein Clearinghouse</a:t>
        </a:r>
      </a:p>
    </p188:txBody>
  </p188:cm>
</p188:cmLst>
</file>

<file path=ppt/comments/modernComment_102_E5289125.xml><?xml version="1.0" encoding="utf-8"?>
<p188:cmLst xmlns:a="http://schemas.openxmlformats.org/drawingml/2006/main" xmlns:r="http://schemas.openxmlformats.org/officeDocument/2006/relationships" xmlns:p188="http://schemas.microsoft.com/office/powerpoint/2018/8/main">
  <p188:cm id="{B42917D5-8460-4E9D-B5FC-BF00085115EA}" authorId="{10C569DF-4A4C-EDFA-0B64-BC1DDCADEA07}" created="2024-12-16T11:09:49.326">
    <pc:sldMkLst xmlns:pc="http://schemas.microsoft.com/office/powerpoint/2013/main/command">
      <pc:docMk/>
      <pc:sldMk cId="3844641061" sldId="258"/>
    </pc:sldMkLst>
    <p188:replyLst>
      <p188:reply id="{303EB5E6-D1AF-7747-868C-2F02F5421C9B}" authorId="{B4E0BA6C-BD7F-2E88-D94F-F375E0238298}" created="2024-12-16T15:09:51.406">
        <p188:txBody>
          <a:bodyPr/>
          <a:lstStyle/>
          <a:p>
            <a:r>
              <a:rPr lang="de-DE"/>
              <a:t>Ich hatte eigentlich “Weiterbildungsmöglichkeiten” als allgemeiner Begriff für Kompaktberichte, Erklärvideos und die “Forschungsbasierte Hinweise” wie diese hier: https://vitruv.uni-tuebingen.de/ilias3/goto.php?target=wiki_6687. Für mich sind das alle Materialien, die man nicht in einem Kurs (Schule oder Weiterbildung) einsetzt, sondern, um zu lesen und dann selber zu verarbeiten.
Wenn  Weiterbildungsmöglichkeiten im zweiten Punkt erwähnt werden, dann ist es vllt eine andere Zuordnung. </a:t>
            </a:r>
          </a:p>
        </p188:txBody>
      </p188:reply>
      <p188:reply id="{AE7059BC-E829-5549-9C1D-E973751148E3}" authorId="{B4E0BA6C-BD7F-2E88-D94F-F375E0238298}" created="2024-12-16T15:13:57.184">
        <p188:txBody>
          <a:bodyPr/>
          <a:lstStyle/>
          <a:p>
            <a:r>
              <a:rPr lang="de-DE"/>
              <a:t>Vorschlag in blau. </a:t>
            </a:r>
          </a:p>
        </p188:txBody>
      </p188:reply>
      <p188:reply id="{3651FFF5-9D40-4D6B-ABCC-4B8C01D333A3}" authorId="{10C569DF-4A4C-EDFA-0B64-BC1DDCADEA07}" created="2024-12-17T08:55:10.623">
        <p188:txBody>
          <a:bodyPr/>
          <a:lstStyle/>
          <a:p>
            <a:r>
              <a:rPr lang="de-DE"/>
              <a:t>Achso - ok - ich hatte das irgendwie auf den ersten Blick anders assoziiert. Aber mit den blauen Ergänzungen finde ich es gut und verständlich!</a:t>
            </a:r>
          </a:p>
        </p188:txBody>
      </p188:reply>
    </p188:replyLst>
    <p188:txBody>
      <a:bodyPr/>
      <a:lstStyle/>
      <a:p>
        <a:r>
          <a:rPr lang="de-DE"/>
          <a:t>ich glaube ich würde Fortbildungskonzepte und Weiterbildungsmöglichkeiten in einem Punkt zusammen fassen, weil sie ja doch sehr ähnlich sind. Dafür würde ich als dritten Punkt noch die Kompakterbeichte mit aufnehmen, die aktuelle wissenschaftliche Erkenntnisse aufbereiten.</a:t>
        </a:r>
      </a:p>
    </p188:txBody>
  </p188:cm>
</p188:cmLst>
</file>

<file path=ppt/comments/modernComment_103_233585A9.xml><?xml version="1.0" encoding="utf-8"?>
<p188:cmLst xmlns:a="http://schemas.openxmlformats.org/drawingml/2006/main" xmlns:r="http://schemas.openxmlformats.org/officeDocument/2006/relationships" xmlns:p188="http://schemas.microsoft.com/office/powerpoint/2018/8/main">
  <p188:cm id="{434D6DB5-CE35-48E3-83B6-67AC41358EB9}" authorId="{10C569DF-4A4C-EDFA-0B64-BC1DDCADEA07}" created="2024-12-16T11:10:34.780">
    <ac:deMkLst xmlns:ac="http://schemas.microsoft.com/office/drawing/2013/main/command">
      <pc:docMk xmlns:pc="http://schemas.microsoft.com/office/powerpoint/2013/main/command"/>
      <pc:sldMk xmlns:pc="http://schemas.microsoft.com/office/powerpoint/2013/main/command" cId="590710185" sldId="259"/>
      <ac:spMk id="3" creationId="{593156FC-DEAB-2028-02A2-6222243AF53D}"/>
    </ac:deMkLst>
    <p188:txBody>
      <a:bodyPr/>
      <a:lstStyle/>
      <a:p>
        <a:r>
          <a:rPr lang="de-DE"/>
          <a:t>auch hier würde ich die Kompaktberichte nochmal highlighten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85B9F1-0472-5443-8A7E-426E88289E68}" type="datetimeFigureOut">
              <a:rPr lang="en-DE" smtClean="0"/>
              <a:t>17.12.24</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4891B-EE03-254E-9A7F-7EDBFC8DC52E}" type="slidenum">
              <a:rPr lang="en-DE" smtClean="0"/>
              <a:t>‹#›</a:t>
            </a:fld>
            <a:endParaRPr lang="en-DE"/>
          </a:p>
        </p:txBody>
      </p:sp>
    </p:spTree>
    <p:extLst>
      <p:ext uri="{BB962C8B-B14F-4D97-AF65-F5344CB8AC3E}">
        <p14:creationId xmlns:p14="http://schemas.microsoft.com/office/powerpoint/2010/main" val="725912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AA573-A0CD-8444-1748-F638CB265DF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6B9B69C8-A234-18E0-B449-AFEF2FD865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AB62A9C9-4036-316B-74F1-428F8C121257}"/>
              </a:ext>
            </a:extLst>
          </p:cNvPr>
          <p:cNvSpPr>
            <a:spLocks noGrp="1"/>
          </p:cNvSpPr>
          <p:nvPr>
            <p:ph type="dt" sz="half" idx="10"/>
          </p:nvPr>
        </p:nvSpPr>
        <p:spPr/>
        <p:txBody>
          <a:bodyPr/>
          <a:lstStyle/>
          <a:p>
            <a:fld id="{62F1C004-8C59-B945-99D2-B78F6D125AB0}" type="datetime1">
              <a:rPr lang="de-DE" smtClean="0"/>
              <a:t>17.12.24</a:t>
            </a:fld>
            <a:endParaRPr lang="en-DE"/>
          </a:p>
        </p:txBody>
      </p:sp>
      <p:sp>
        <p:nvSpPr>
          <p:cNvPr id="5" name="Footer Placeholder 4">
            <a:extLst>
              <a:ext uri="{FF2B5EF4-FFF2-40B4-BE49-F238E27FC236}">
                <a16:creationId xmlns:a16="http://schemas.microsoft.com/office/drawing/2014/main" id="{08238E2C-A42B-63B9-7AB0-9438F2FC3CDB}"/>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46408EAF-138B-30A2-D4E6-59F13E50805C}"/>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61820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DF8D-433C-F159-2EE8-62FBEF9F72AD}"/>
              </a:ext>
            </a:extLst>
          </p:cNvPr>
          <p:cNvSpPr>
            <a:spLocks noGrp="1"/>
          </p:cNvSpPr>
          <p:nvPr>
            <p:ph type="title"/>
          </p:nvPr>
        </p:nvSpPr>
        <p:spPr/>
        <p:txBody>
          <a:bodyPr/>
          <a:lstStyle>
            <a:lvl1pPr marL="0" indent="0">
              <a:buFontTx/>
              <a:buNone/>
              <a:defRPr/>
            </a:lvl1pPr>
          </a:lstStyle>
          <a:p>
            <a:r>
              <a:rPr lang="en-GB" dirty="0"/>
              <a:t>Click to edit Master title style</a:t>
            </a:r>
            <a:endParaRPr lang="en-DE" dirty="0"/>
          </a:p>
        </p:txBody>
      </p:sp>
      <p:sp>
        <p:nvSpPr>
          <p:cNvPr id="3" name="Content Placeholder 2">
            <a:extLst>
              <a:ext uri="{FF2B5EF4-FFF2-40B4-BE49-F238E27FC236}">
                <a16:creationId xmlns:a16="http://schemas.microsoft.com/office/drawing/2014/main" id="{0C50BC29-3701-1209-373A-EC2F85277E32}"/>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DE" dirty="0"/>
          </a:p>
        </p:txBody>
      </p:sp>
      <p:sp>
        <p:nvSpPr>
          <p:cNvPr id="4" name="Date Placeholder 3">
            <a:extLst>
              <a:ext uri="{FF2B5EF4-FFF2-40B4-BE49-F238E27FC236}">
                <a16:creationId xmlns:a16="http://schemas.microsoft.com/office/drawing/2014/main" id="{2EB7BB2E-5E0A-A189-8846-E87D34368997}"/>
              </a:ext>
            </a:extLst>
          </p:cNvPr>
          <p:cNvSpPr>
            <a:spLocks noGrp="1"/>
          </p:cNvSpPr>
          <p:nvPr>
            <p:ph type="dt" sz="half" idx="10"/>
          </p:nvPr>
        </p:nvSpPr>
        <p:spPr/>
        <p:txBody>
          <a:bodyPr/>
          <a:lstStyle/>
          <a:p>
            <a:fld id="{D07B71D2-7C5D-1E41-9AA1-8D21A2F33C19}" type="datetime1">
              <a:rPr lang="de-DE" smtClean="0"/>
              <a:t>17.12.24</a:t>
            </a:fld>
            <a:endParaRPr lang="en-DE"/>
          </a:p>
        </p:txBody>
      </p:sp>
      <p:sp>
        <p:nvSpPr>
          <p:cNvPr id="5" name="Footer Placeholder 4">
            <a:extLst>
              <a:ext uri="{FF2B5EF4-FFF2-40B4-BE49-F238E27FC236}">
                <a16:creationId xmlns:a16="http://schemas.microsoft.com/office/drawing/2014/main" id="{9454F0BC-EA0C-BAB5-5256-1EEF97FB331B}"/>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875C6495-C4CC-E29A-1644-139E228ED7E1}"/>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231517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732F-C4B5-D67D-8C77-3E448860E41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BC2B976B-FF7C-AF34-BC45-1AB9B21325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49E8495-B9EB-97E2-0689-686F82243C36}"/>
              </a:ext>
            </a:extLst>
          </p:cNvPr>
          <p:cNvSpPr>
            <a:spLocks noGrp="1"/>
          </p:cNvSpPr>
          <p:nvPr>
            <p:ph type="dt" sz="half" idx="10"/>
          </p:nvPr>
        </p:nvSpPr>
        <p:spPr/>
        <p:txBody>
          <a:bodyPr/>
          <a:lstStyle/>
          <a:p>
            <a:fld id="{1A953340-F975-E543-B00C-72F8B071B07B}" type="datetime1">
              <a:rPr lang="de-DE" smtClean="0"/>
              <a:t>17.12.24</a:t>
            </a:fld>
            <a:endParaRPr lang="en-DE"/>
          </a:p>
        </p:txBody>
      </p:sp>
      <p:sp>
        <p:nvSpPr>
          <p:cNvPr id="5" name="Footer Placeholder 4">
            <a:extLst>
              <a:ext uri="{FF2B5EF4-FFF2-40B4-BE49-F238E27FC236}">
                <a16:creationId xmlns:a16="http://schemas.microsoft.com/office/drawing/2014/main" id="{33BBD8EF-A6D6-F82E-C4FE-07D666246C18}"/>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0AFEE188-447E-F213-AB7E-F8E1A6B61E73}"/>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3360091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79E-1235-2BEF-D163-2C45C87E0A99}"/>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5A240A05-8387-387D-BC7B-1BAB69D4075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4A66618B-FD43-9800-D8FF-4313780C106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6DE29FFF-03A2-E69B-E570-76BCE5DD6785}"/>
              </a:ext>
            </a:extLst>
          </p:cNvPr>
          <p:cNvSpPr>
            <a:spLocks noGrp="1"/>
          </p:cNvSpPr>
          <p:nvPr>
            <p:ph type="dt" sz="half" idx="10"/>
          </p:nvPr>
        </p:nvSpPr>
        <p:spPr/>
        <p:txBody>
          <a:bodyPr/>
          <a:lstStyle/>
          <a:p>
            <a:fld id="{FF88C5BA-6888-8043-9D47-67380575BEEB}" type="datetime1">
              <a:rPr lang="de-DE" smtClean="0"/>
              <a:t>17.12.24</a:t>
            </a:fld>
            <a:endParaRPr lang="en-DE"/>
          </a:p>
        </p:txBody>
      </p:sp>
      <p:sp>
        <p:nvSpPr>
          <p:cNvPr id="6" name="Footer Placeholder 5">
            <a:extLst>
              <a:ext uri="{FF2B5EF4-FFF2-40B4-BE49-F238E27FC236}">
                <a16:creationId xmlns:a16="http://schemas.microsoft.com/office/drawing/2014/main" id="{3BC7A1D9-44C9-841C-4623-FBEAF514E8B2}"/>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79770700-8746-8B2C-798F-F5518CFB16B0}"/>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620180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3D41-C1EF-E424-3BDD-B80BCFB7046E}"/>
              </a:ext>
            </a:extLst>
          </p:cNvPr>
          <p:cNvSpPr>
            <a:spLocks noGrp="1"/>
          </p:cNvSpPr>
          <p:nvPr>
            <p:ph type="title"/>
          </p:nvPr>
        </p:nvSpPr>
        <p:spPr>
          <a:xfrm>
            <a:off x="839788" y="365125"/>
            <a:ext cx="105156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D5A07428-889F-69FB-91C0-8F60EBD685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C323CB6-6DB0-7A42-AF58-C5DA5DDE346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0801461A-2829-0389-CC18-080A24566B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ED4110D-EC9B-5B7F-484B-63D397DC43F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93C78AF0-B345-FC36-990F-7A449EB24BE3}"/>
              </a:ext>
            </a:extLst>
          </p:cNvPr>
          <p:cNvSpPr>
            <a:spLocks noGrp="1"/>
          </p:cNvSpPr>
          <p:nvPr>
            <p:ph type="dt" sz="half" idx="10"/>
          </p:nvPr>
        </p:nvSpPr>
        <p:spPr/>
        <p:txBody>
          <a:bodyPr/>
          <a:lstStyle/>
          <a:p>
            <a:fld id="{91C501C6-BD94-8242-AE6A-8687E7777853}" type="datetime1">
              <a:rPr lang="de-DE" smtClean="0"/>
              <a:t>17.12.24</a:t>
            </a:fld>
            <a:endParaRPr lang="en-DE"/>
          </a:p>
        </p:txBody>
      </p:sp>
      <p:sp>
        <p:nvSpPr>
          <p:cNvPr id="8" name="Footer Placeholder 7">
            <a:extLst>
              <a:ext uri="{FF2B5EF4-FFF2-40B4-BE49-F238E27FC236}">
                <a16:creationId xmlns:a16="http://schemas.microsoft.com/office/drawing/2014/main" id="{A626D1DC-EA3D-74D9-E33D-5435B2C0FA1A}"/>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8A897F0E-8078-60B2-A954-EFC68774B0AE}"/>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3787492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C7638-F57A-39D7-FEF8-8C65DA10F4B3}"/>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76C445AD-F467-41C0-E732-F074B0CE8870}"/>
              </a:ext>
            </a:extLst>
          </p:cNvPr>
          <p:cNvSpPr>
            <a:spLocks noGrp="1"/>
          </p:cNvSpPr>
          <p:nvPr>
            <p:ph type="dt" sz="half" idx="10"/>
          </p:nvPr>
        </p:nvSpPr>
        <p:spPr/>
        <p:txBody>
          <a:bodyPr/>
          <a:lstStyle/>
          <a:p>
            <a:fld id="{B80D1451-2F82-0E4E-BAFF-F95F353F7C1C}" type="datetime1">
              <a:rPr lang="de-DE" smtClean="0"/>
              <a:t>17.12.24</a:t>
            </a:fld>
            <a:endParaRPr lang="en-DE"/>
          </a:p>
        </p:txBody>
      </p:sp>
      <p:sp>
        <p:nvSpPr>
          <p:cNvPr id="4" name="Footer Placeholder 3">
            <a:extLst>
              <a:ext uri="{FF2B5EF4-FFF2-40B4-BE49-F238E27FC236}">
                <a16:creationId xmlns:a16="http://schemas.microsoft.com/office/drawing/2014/main" id="{2B7C117D-81EE-83B9-EB79-C341EF4F5584}"/>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18852EFD-92C6-A7F8-9A10-6A4017AB7E7F}"/>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744505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774AF-1052-0C1F-E1C2-98CCB58B7BAF}"/>
              </a:ext>
            </a:extLst>
          </p:cNvPr>
          <p:cNvSpPr>
            <a:spLocks noGrp="1"/>
          </p:cNvSpPr>
          <p:nvPr>
            <p:ph type="dt" sz="half" idx="10"/>
          </p:nvPr>
        </p:nvSpPr>
        <p:spPr/>
        <p:txBody>
          <a:bodyPr/>
          <a:lstStyle/>
          <a:p>
            <a:fld id="{87C252B5-37E8-D649-A11D-8D60B60EA2D2}" type="datetime1">
              <a:rPr lang="de-DE" smtClean="0"/>
              <a:t>17.12.24</a:t>
            </a:fld>
            <a:endParaRPr lang="en-DE"/>
          </a:p>
        </p:txBody>
      </p:sp>
      <p:sp>
        <p:nvSpPr>
          <p:cNvPr id="3" name="Footer Placeholder 2">
            <a:extLst>
              <a:ext uri="{FF2B5EF4-FFF2-40B4-BE49-F238E27FC236}">
                <a16:creationId xmlns:a16="http://schemas.microsoft.com/office/drawing/2014/main" id="{0CE40B6D-8C03-5AD8-3106-D8C2448F077D}"/>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A5E3EC16-8344-2C7B-D7AF-7C1AB679FFF1}"/>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2384489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2AA94-D5C8-F0FF-E8EE-DEA613A5DA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6CE9686C-7A68-6B14-64AB-27C5BAB6AA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06EF0E03-2E87-DCC9-2575-E190EB368B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BD9C03-6768-2E74-DF36-23E8C69E27BE}"/>
              </a:ext>
            </a:extLst>
          </p:cNvPr>
          <p:cNvSpPr>
            <a:spLocks noGrp="1"/>
          </p:cNvSpPr>
          <p:nvPr>
            <p:ph type="dt" sz="half" idx="10"/>
          </p:nvPr>
        </p:nvSpPr>
        <p:spPr/>
        <p:txBody>
          <a:bodyPr/>
          <a:lstStyle/>
          <a:p>
            <a:fld id="{758F3B7F-4FEA-784C-B3FE-A5DA3818DAF9}" type="datetime1">
              <a:rPr lang="de-DE" smtClean="0"/>
              <a:t>17.12.24</a:t>
            </a:fld>
            <a:endParaRPr lang="en-DE"/>
          </a:p>
        </p:txBody>
      </p:sp>
      <p:sp>
        <p:nvSpPr>
          <p:cNvPr id="6" name="Footer Placeholder 5">
            <a:extLst>
              <a:ext uri="{FF2B5EF4-FFF2-40B4-BE49-F238E27FC236}">
                <a16:creationId xmlns:a16="http://schemas.microsoft.com/office/drawing/2014/main" id="{0BD792E7-F643-9394-5C0C-A476977A2471}"/>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28D42852-897A-A699-7E11-2520569DA585}"/>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2172741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B067-6073-F5C6-8BA3-4F1B02AD556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1485B58C-C528-0831-3870-07A4C9E8D1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3913A3FE-3DBF-3791-7164-A81C324C6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466469-45C1-32BF-C500-F713AFE3FEA6}"/>
              </a:ext>
            </a:extLst>
          </p:cNvPr>
          <p:cNvSpPr>
            <a:spLocks noGrp="1"/>
          </p:cNvSpPr>
          <p:nvPr>
            <p:ph type="dt" sz="half" idx="10"/>
          </p:nvPr>
        </p:nvSpPr>
        <p:spPr/>
        <p:txBody>
          <a:bodyPr/>
          <a:lstStyle/>
          <a:p>
            <a:fld id="{A76A4928-1A7D-0E42-87F0-252CBE1B3E51}" type="datetime1">
              <a:rPr lang="de-DE" smtClean="0"/>
              <a:t>17.12.24</a:t>
            </a:fld>
            <a:endParaRPr lang="en-DE"/>
          </a:p>
        </p:txBody>
      </p:sp>
      <p:sp>
        <p:nvSpPr>
          <p:cNvPr id="6" name="Footer Placeholder 5">
            <a:extLst>
              <a:ext uri="{FF2B5EF4-FFF2-40B4-BE49-F238E27FC236}">
                <a16:creationId xmlns:a16="http://schemas.microsoft.com/office/drawing/2014/main" id="{314732B8-46BE-D7A6-A4E6-7586E7AA0295}"/>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45474243-0CDE-5FA1-6993-4EF59C211295}"/>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3350458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E24A5-B5B6-FBA2-3D49-297F3EC83D7A}"/>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9BB271C3-67AE-8B3E-684B-D89CC492AB5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B77F1A60-2285-AD2D-F14D-01F70B307E8E}"/>
              </a:ext>
            </a:extLst>
          </p:cNvPr>
          <p:cNvSpPr>
            <a:spLocks noGrp="1"/>
          </p:cNvSpPr>
          <p:nvPr>
            <p:ph type="dt" sz="half" idx="10"/>
          </p:nvPr>
        </p:nvSpPr>
        <p:spPr/>
        <p:txBody>
          <a:bodyPr/>
          <a:lstStyle/>
          <a:p>
            <a:fld id="{E724A05E-9B82-0A41-87C9-690919A53C48}" type="datetime1">
              <a:rPr lang="de-DE" smtClean="0"/>
              <a:t>17.12.24</a:t>
            </a:fld>
            <a:endParaRPr lang="en-DE"/>
          </a:p>
        </p:txBody>
      </p:sp>
      <p:sp>
        <p:nvSpPr>
          <p:cNvPr id="5" name="Footer Placeholder 4">
            <a:extLst>
              <a:ext uri="{FF2B5EF4-FFF2-40B4-BE49-F238E27FC236}">
                <a16:creationId xmlns:a16="http://schemas.microsoft.com/office/drawing/2014/main" id="{9AC3C06B-9871-38A9-F4DE-744534A19349}"/>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A0B7F31C-A819-6B74-665E-A661731D328D}"/>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1017849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9D55E7-4A00-97E1-293C-051ED8F0551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7A56062F-1B2D-6B6A-788C-90071D9425E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41750403-CF31-6F64-0DE1-B972D11675FC}"/>
              </a:ext>
            </a:extLst>
          </p:cNvPr>
          <p:cNvSpPr>
            <a:spLocks noGrp="1"/>
          </p:cNvSpPr>
          <p:nvPr>
            <p:ph type="dt" sz="half" idx="10"/>
          </p:nvPr>
        </p:nvSpPr>
        <p:spPr/>
        <p:txBody>
          <a:bodyPr/>
          <a:lstStyle/>
          <a:p>
            <a:fld id="{2084C565-AF0A-0E47-85F4-37FC21A836AD}" type="datetime1">
              <a:rPr lang="de-DE" smtClean="0"/>
              <a:t>17.12.24</a:t>
            </a:fld>
            <a:endParaRPr lang="en-DE"/>
          </a:p>
        </p:txBody>
      </p:sp>
      <p:sp>
        <p:nvSpPr>
          <p:cNvPr id="5" name="Footer Placeholder 4">
            <a:extLst>
              <a:ext uri="{FF2B5EF4-FFF2-40B4-BE49-F238E27FC236}">
                <a16:creationId xmlns:a16="http://schemas.microsoft.com/office/drawing/2014/main" id="{86D2F56C-3FA6-D901-0D8D-C88855E71090}"/>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F6EB7BFD-F7DF-1B83-03B7-D3D888B4EF00}"/>
              </a:ext>
            </a:extLst>
          </p:cNvPr>
          <p:cNvSpPr>
            <a:spLocks noGrp="1"/>
          </p:cNvSpPr>
          <p:nvPr>
            <p:ph type="sldNum" sz="quarter" idx="12"/>
          </p:nvPr>
        </p:nvSpPr>
        <p:spPr/>
        <p:txBody>
          <a:bodyPr/>
          <a:lstStyle/>
          <a:p>
            <a:fld id="{AE896FC8-94B1-2146-9746-BA93E9AE2A73}" type="slidenum">
              <a:rPr lang="en-DE" smtClean="0"/>
              <a:t>‹#›</a:t>
            </a:fld>
            <a:endParaRPr lang="en-DE"/>
          </a:p>
        </p:txBody>
      </p:sp>
    </p:spTree>
    <p:extLst>
      <p:ext uri="{BB962C8B-B14F-4D97-AF65-F5344CB8AC3E}">
        <p14:creationId xmlns:p14="http://schemas.microsoft.com/office/powerpoint/2010/main" val="117192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7A3CE5-E66D-3EE2-7DE7-0B51E0FE9A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6FCA4A2A-D800-EDF1-1CC8-4DB0B5942B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21CE4D5B-A51C-9A26-6BE8-6C7A65F4C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A38BD7-53F0-B54B-A2F5-2A620B704C27}" type="datetime1">
              <a:rPr lang="de-DE" smtClean="0"/>
              <a:t>17.12.24</a:t>
            </a:fld>
            <a:endParaRPr lang="en-DE"/>
          </a:p>
        </p:txBody>
      </p:sp>
      <p:sp>
        <p:nvSpPr>
          <p:cNvPr id="5" name="Footer Placeholder 4">
            <a:extLst>
              <a:ext uri="{FF2B5EF4-FFF2-40B4-BE49-F238E27FC236}">
                <a16:creationId xmlns:a16="http://schemas.microsoft.com/office/drawing/2014/main" id="{EA296A29-8EC1-1666-4937-C3DEB9622E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DE"/>
          </a:p>
        </p:txBody>
      </p:sp>
      <p:sp>
        <p:nvSpPr>
          <p:cNvPr id="6" name="Slide Number Placeholder 5">
            <a:extLst>
              <a:ext uri="{FF2B5EF4-FFF2-40B4-BE49-F238E27FC236}">
                <a16:creationId xmlns:a16="http://schemas.microsoft.com/office/drawing/2014/main" id="{266D8047-00D9-A46F-8FD0-4301766CD8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896FC8-94B1-2146-9746-BA93E9AE2A73}" type="slidenum">
              <a:rPr lang="en-DE" smtClean="0"/>
              <a:t>‹#›</a:t>
            </a:fld>
            <a:endParaRPr lang="en-DE"/>
          </a:p>
        </p:txBody>
      </p:sp>
    </p:spTree>
    <p:extLst>
      <p:ext uri="{BB962C8B-B14F-4D97-AF65-F5344CB8AC3E}">
        <p14:creationId xmlns:p14="http://schemas.microsoft.com/office/powerpoint/2010/main" val="1333336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1_A8BE6D7D.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2_E5289125.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microsoft.com/office/2018/10/relationships/comments" Target="../comments/modernComment_103_233585A9.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89FDD-33A7-A0C1-4073-C98BD0EEA35A}"/>
              </a:ext>
            </a:extLst>
          </p:cNvPr>
          <p:cNvSpPr>
            <a:spLocks noGrp="1"/>
          </p:cNvSpPr>
          <p:nvPr>
            <p:ph type="ctrTitle"/>
          </p:nvPr>
        </p:nvSpPr>
        <p:spPr/>
        <p:txBody>
          <a:bodyPr/>
          <a:lstStyle/>
          <a:p>
            <a:r>
              <a:rPr lang="en-DE"/>
              <a:t>duo – digital und offen</a:t>
            </a:r>
          </a:p>
        </p:txBody>
      </p:sp>
      <p:sp>
        <p:nvSpPr>
          <p:cNvPr id="3" name="Subtitle 2">
            <a:extLst>
              <a:ext uri="{FF2B5EF4-FFF2-40B4-BE49-F238E27FC236}">
                <a16:creationId xmlns:a16="http://schemas.microsoft.com/office/drawing/2014/main" id="{C1587A06-8E15-2380-416A-110349C8E410}"/>
              </a:ext>
            </a:extLst>
          </p:cNvPr>
          <p:cNvSpPr>
            <a:spLocks noGrp="1"/>
          </p:cNvSpPr>
          <p:nvPr>
            <p:ph type="subTitle" idx="1"/>
          </p:nvPr>
        </p:nvSpPr>
        <p:spPr/>
        <p:txBody>
          <a:bodyPr vert="horz" lIns="91440" tIns="45720" rIns="91440" bIns="45720" rtlCol="0" anchor="t">
            <a:normAutofit/>
          </a:bodyPr>
          <a:lstStyle/>
          <a:p>
            <a:r>
              <a:rPr lang="en-DE" dirty="0"/>
              <a:t>das Online-Portal, das Schule und Forschung zusammenbringt</a:t>
            </a:r>
          </a:p>
        </p:txBody>
      </p:sp>
    </p:spTree>
    <p:extLst>
      <p:ext uri="{BB962C8B-B14F-4D97-AF65-F5344CB8AC3E}">
        <p14:creationId xmlns:p14="http://schemas.microsoft.com/office/powerpoint/2010/main" val="1256236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F80C-368F-76DE-241A-8366A8198ECF}"/>
              </a:ext>
            </a:extLst>
          </p:cNvPr>
          <p:cNvSpPr>
            <a:spLocks noGrp="1"/>
          </p:cNvSpPr>
          <p:nvPr>
            <p:ph type="title"/>
          </p:nvPr>
        </p:nvSpPr>
        <p:spPr/>
        <p:txBody>
          <a:bodyPr/>
          <a:lstStyle/>
          <a:p>
            <a:r>
              <a:rPr lang="de-DE" dirty="0"/>
              <a:t>1. Was ist duo?</a:t>
            </a:r>
          </a:p>
        </p:txBody>
      </p:sp>
      <p:sp>
        <p:nvSpPr>
          <p:cNvPr id="3" name="Content Placeholder 2">
            <a:extLst>
              <a:ext uri="{FF2B5EF4-FFF2-40B4-BE49-F238E27FC236}">
                <a16:creationId xmlns:a16="http://schemas.microsoft.com/office/drawing/2014/main" id="{71D13013-97AB-C585-2309-F8C1B10B3609}"/>
              </a:ext>
            </a:extLst>
          </p:cNvPr>
          <p:cNvSpPr>
            <a:spLocks noGrp="1"/>
          </p:cNvSpPr>
          <p:nvPr>
            <p:ph idx="1"/>
          </p:nvPr>
        </p:nvSpPr>
        <p:spPr/>
        <p:txBody>
          <a:bodyPr>
            <a:normAutofit fontScale="92500"/>
          </a:bodyPr>
          <a:lstStyle/>
          <a:p>
            <a:r>
              <a:rPr lang="de-DE" dirty="0"/>
              <a:t>„duo“ steht für </a:t>
            </a:r>
            <a:r>
              <a:rPr lang="de-DE" b="1" dirty="0"/>
              <a:t>digital und offen</a:t>
            </a:r>
            <a:r>
              <a:rPr lang="de-DE" dirty="0"/>
              <a:t>.</a:t>
            </a:r>
          </a:p>
          <a:p>
            <a:r>
              <a:rPr lang="de-DE" dirty="0"/>
              <a:t>„duo“ ist das Online-Portal des Tübingen Center </a:t>
            </a:r>
            <a:r>
              <a:rPr lang="de-DE" dirty="0" err="1"/>
              <a:t>for</a:t>
            </a:r>
            <a:r>
              <a:rPr lang="de-DE" dirty="0"/>
              <a:t> Digital Education der Universität Tübingen, das der Bildungsgemeinschaft forschungsbasierte und praxiserprobte Materialien und Ressourcen zur Verfügung stellt. Alle Materialien und Ressourcen auf „duo“ sind O</a:t>
            </a:r>
            <a:r>
              <a:rPr lang="de-DE" dirty="0">
                <a:solidFill>
                  <a:srgbClr val="3F3F3F"/>
                </a:solidFill>
                <a:effectLst/>
                <a:latin typeface="Helvetica" pitchFamily="2" charset="0"/>
              </a:rPr>
              <a:t>ER, also </a:t>
            </a:r>
            <a:r>
              <a:rPr lang="de-DE" b="1" dirty="0">
                <a:solidFill>
                  <a:srgbClr val="3F3F3F"/>
                </a:solidFill>
                <a:effectLst/>
                <a:latin typeface="Helvetica" pitchFamily="2" charset="0"/>
              </a:rPr>
              <a:t>Open </a:t>
            </a:r>
            <a:r>
              <a:rPr lang="de-DE" b="1">
                <a:solidFill>
                  <a:srgbClr val="3F3F3F"/>
                </a:solidFill>
                <a:effectLst/>
                <a:latin typeface="Helvetica" pitchFamily="2" charset="0"/>
              </a:rPr>
              <a:t>Educational Resources</a:t>
            </a:r>
            <a:r>
              <a:rPr lang="de-DE" dirty="0">
                <a:solidFill>
                  <a:srgbClr val="3F3F3F"/>
                </a:solidFill>
                <a:effectLst/>
                <a:latin typeface="Helvetica" pitchFamily="2" charset="0"/>
              </a:rPr>
              <a:t>, die kostenlos genutzt und beliebig verändert werden dürfen.</a:t>
            </a:r>
          </a:p>
          <a:p>
            <a:r>
              <a:rPr lang="de-DE" dirty="0"/>
              <a:t>Kernangebot des Portals „duo“ sind die </a:t>
            </a:r>
            <a:r>
              <a:rPr lang="de-DE" b="1" dirty="0"/>
              <a:t>Kompaktberichte</a:t>
            </a:r>
            <a:r>
              <a:rPr lang="de-DE" dirty="0"/>
              <a:t>, deren Inhalte für die jeweilige Zielgruppe evaluiert und ausgewählt werden. Kompaktberichte gewährleisten eine zielgruppengerechte Aufbereitung aktueller und qualitativ hochwertiger Forschungserkenntnisse.</a:t>
            </a:r>
            <a:endParaRPr lang="de-DE" dirty="0">
              <a:solidFill>
                <a:srgbClr val="3F3F3F"/>
              </a:solidFill>
              <a:effectLst/>
              <a:latin typeface="Helvetica" pitchFamily="2" charset="0"/>
            </a:endParaRPr>
          </a:p>
          <a:p>
            <a:pPr marL="0" lvl="0" indent="0">
              <a:buNone/>
            </a:pPr>
            <a:endParaRPr lang="de-DE" dirty="0"/>
          </a:p>
        </p:txBody>
      </p:sp>
    </p:spTree>
    <p:extLst>
      <p:ext uri="{BB962C8B-B14F-4D97-AF65-F5344CB8AC3E}">
        <p14:creationId xmlns:p14="http://schemas.microsoft.com/office/powerpoint/2010/main" val="2831052157"/>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6AB6-9F12-E204-5FD7-B94A9B30091A}"/>
              </a:ext>
            </a:extLst>
          </p:cNvPr>
          <p:cNvSpPr>
            <a:spLocks noGrp="1"/>
          </p:cNvSpPr>
          <p:nvPr>
            <p:ph type="title"/>
          </p:nvPr>
        </p:nvSpPr>
        <p:spPr/>
        <p:txBody>
          <a:bodyPr>
            <a:normAutofit/>
          </a:bodyPr>
          <a:lstStyle/>
          <a:p>
            <a:r>
              <a:rPr lang="de-DE" dirty="0"/>
              <a:t>2. Wie können wir Sie bestmöglich unterstützen?</a:t>
            </a:r>
          </a:p>
        </p:txBody>
      </p:sp>
      <p:sp>
        <p:nvSpPr>
          <p:cNvPr id="3" name="Content Placeholder 2">
            <a:extLst>
              <a:ext uri="{FF2B5EF4-FFF2-40B4-BE49-F238E27FC236}">
                <a16:creationId xmlns:a16="http://schemas.microsoft.com/office/drawing/2014/main" id="{D22B03ED-BB27-6282-2BB8-448F1567150E}"/>
              </a:ext>
            </a:extLst>
          </p:cNvPr>
          <p:cNvSpPr>
            <a:spLocks noGrp="1"/>
          </p:cNvSpPr>
          <p:nvPr>
            <p:ph idx="1"/>
          </p:nvPr>
        </p:nvSpPr>
        <p:spPr/>
        <p:txBody>
          <a:bodyPr>
            <a:noAutofit/>
          </a:bodyPr>
          <a:lstStyle/>
          <a:p>
            <a:pPr lvl="0"/>
            <a:r>
              <a:rPr lang="de-DE" dirty="0"/>
              <a:t>Als Lehrkraft unterstützen wir Sie, Unterrichtsmaterialien zu finden, die praxiserprobt und forschungsbasiert sind.</a:t>
            </a:r>
          </a:p>
          <a:p>
            <a:pPr lvl="0"/>
            <a:r>
              <a:rPr lang="de-DE" dirty="0"/>
              <a:t>Als Lehrkräftebildende/</a:t>
            </a:r>
            <a:r>
              <a:rPr lang="de-DE" dirty="0" err="1"/>
              <a:t>r</a:t>
            </a:r>
            <a:r>
              <a:rPr lang="de-DE" dirty="0"/>
              <a:t> unterstützen wir Sie, Fortbildungskonzepte zu finden, die erprobt und forschungsbasiert sind. </a:t>
            </a:r>
          </a:p>
          <a:p>
            <a:r>
              <a:rPr lang="de-DE" dirty="0"/>
              <a:t>Als Lehrkraft oder als Lehrkräftebildende/</a:t>
            </a:r>
            <a:r>
              <a:rPr lang="de-DE" dirty="0" err="1"/>
              <a:t>r</a:t>
            </a:r>
            <a:r>
              <a:rPr lang="de-DE" dirty="0"/>
              <a:t> unterstützen wir Sie, Weiterbildungsmaterialien zu finden, die sowohl der eigenen Weiterbildung als auch der Weiterbildung Dritter dienen.</a:t>
            </a:r>
          </a:p>
          <a:p>
            <a:endParaRPr lang="de-DE" dirty="0"/>
          </a:p>
        </p:txBody>
      </p:sp>
    </p:spTree>
    <p:extLst>
      <p:ext uri="{BB962C8B-B14F-4D97-AF65-F5344CB8AC3E}">
        <p14:creationId xmlns:p14="http://schemas.microsoft.com/office/powerpoint/2010/main" val="3844641061"/>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7AF0-BF16-1D40-7459-362E0F47EA2B}"/>
              </a:ext>
            </a:extLst>
          </p:cNvPr>
          <p:cNvSpPr>
            <a:spLocks noGrp="1"/>
          </p:cNvSpPr>
          <p:nvPr>
            <p:ph type="title"/>
          </p:nvPr>
        </p:nvSpPr>
        <p:spPr/>
        <p:txBody>
          <a:bodyPr/>
          <a:lstStyle/>
          <a:p>
            <a:r>
              <a:rPr lang="de-DE" dirty="0"/>
              <a:t>3. Wann kann duo mir besonders nützlich sein?</a:t>
            </a:r>
          </a:p>
        </p:txBody>
      </p:sp>
      <p:sp>
        <p:nvSpPr>
          <p:cNvPr id="3" name="Content Placeholder 2">
            <a:extLst>
              <a:ext uri="{FF2B5EF4-FFF2-40B4-BE49-F238E27FC236}">
                <a16:creationId xmlns:a16="http://schemas.microsoft.com/office/drawing/2014/main" id="{593156FC-DEAB-2028-02A2-6222243AF53D}"/>
              </a:ext>
            </a:extLst>
          </p:cNvPr>
          <p:cNvSpPr>
            <a:spLocks noGrp="1"/>
          </p:cNvSpPr>
          <p:nvPr>
            <p:ph idx="1"/>
          </p:nvPr>
        </p:nvSpPr>
        <p:spPr>
          <a:xfrm>
            <a:off x="838200" y="1825625"/>
            <a:ext cx="10515600" cy="2653385"/>
          </a:xfrm>
        </p:spPr>
        <p:txBody>
          <a:bodyPr>
            <a:normAutofit lnSpcReduction="10000"/>
          </a:bodyPr>
          <a:lstStyle/>
          <a:p>
            <a:r>
              <a:rPr lang="de-DE" dirty="0"/>
              <a:t>Das Portal „duo“ bietet Ihnen eine besonders nützliche Informationsquelle, wenn Sie sich über den Einsatz, die Integration und die Möglichkeiten sowie Einschränkungen digitaler Medien im Bildungskontext informieren oder lernen möchten.</a:t>
            </a:r>
          </a:p>
          <a:p>
            <a:r>
              <a:rPr lang="de-DE" dirty="0"/>
              <a:t>Das Portal „duo“ stellt Ihnen sowohl direkt anwendbare Ressourcen als auch forschungsbasierte Weiterbildungsmaterialien zur Verfügung.</a:t>
            </a:r>
          </a:p>
          <a:p>
            <a:endParaRPr lang="de-DE" dirty="0"/>
          </a:p>
          <a:p>
            <a:endParaRPr lang="de-DE" dirty="0"/>
          </a:p>
        </p:txBody>
      </p:sp>
      <p:graphicFrame>
        <p:nvGraphicFramePr>
          <p:cNvPr id="4" name="Table 3">
            <a:extLst>
              <a:ext uri="{FF2B5EF4-FFF2-40B4-BE49-F238E27FC236}">
                <a16:creationId xmlns:a16="http://schemas.microsoft.com/office/drawing/2014/main" id="{B27961C8-E139-0B28-489B-753C209654D8}"/>
              </a:ext>
            </a:extLst>
          </p:cNvPr>
          <p:cNvGraphicFramePr>
            <a:graphicFrameLocks noGrp="1"/>
          </p:cNvGraphicFramePr>
          <p:nvPr>
            <p:extLst>
              <p:ext uri="{D42A27DB-BD31-4B8C-83A1-F6EECF244321}">
                <p14:modId xmlns:p14="http://schemas.microsoft.com/office/powerpoint/2010/main" val="375914623"/>
              </p:ext>
            </p:extLst>
          </p:nvPr>
        </p:nvGraphicFramePr>
        <p:xfrm>
          <a:off x="838200" y="4613947"/>
          <a:ext cx="10749366" cy="2002008"/>
        </p:xfrm>
        <a:graphic>
          <a:graphicData uri="http://schemas.openxmlformats.org/drawingml/2006/table">
            <a:tbl>
              <a:tblPr firstRow="1" bandRow="1">
                <a:tableStyleId>{5C22544A-7EE6-4342-B048-85BDC9FD1C3A}</a:tableStyleId>
              </a:tblPr>
              <a:tblGrid>
                <a:gridCol w="5374683">
                  <a:extLst>
                    <a:ext uri="{9D8B030D-6E8A-4147-A177-3AD203B41FA5}">
                      <a16:colId xmlns:a16="http://schemas.microsoft.com/office/drawing/2014/main" val="2388969940"/>
                    </a:ext>
                  </a:extLst>
                </a:gridCol>
                <a:gridCol w="5374683">
                  <a:extLst>
                    <a:ext uri="{9D8B030D-6E8A-4147-A177-3AD203B41FA5}">
                      <a16:colId xmlns:a16="http://schemas.microsoft.com/office/drawing/2014/main" val="3835514809"/>
                    </a:ext>
                  </a:extLst>
                </a:gridCol>
              </a:tblGrid>
              <a:tr h="4953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a:t>Direkt anwendbare Ressourcen</a:t>
                      </a:r>
                    </a:p>
                  </a:txBody>
                  <a:tcPr/>
                </a:tc>
                <a:tc>
                  <a:txBody>
                    <a:bodyPr/>
                    <a:lstStyle/>
                    <a:p>
                      <a:pPr algn="ctr"/>
                      <a:r>
                        <a:rPr lang="de-DE" sz="2000" dirty="0"/>
                        <a:t>Weiterbildungsmaterialien</a:t>
                      </a:r>
                    </a:p>
                  </a:txBody>
                  <a:tcPr/>
                </a:tc>
                <a:extLst>
                  <a:ext uri="{0D108BD9-81ED-4DB2-BD59-A6C34878D82A}">
                    <a16:rowId xmlns:a16="http://schemas.microsoft.com/office/drawing/2014/main" val="1467785588"/>
                  </a:ext>
                </a:extLst>
              </a:tr>
              <a:tr h="502222">
                <a:tc>
                  <a:txBody>
                    <a:bodyPr/>
                    <a:lstStyle/>
                    <a:p>
                      <a:r>
                        <a:rPr lang="de-DE" sz="2000" dirty="0"/>
                        <a:t>Unterrichtsmaterialien</a:t>
                      </a:r>
                    </a:p>
                  </a:txBody>
                  <a:tcPr/>
                </a:tc>
                <a:tc>
                  <a:txBody>
                    <a:bodyPr/>
                    <a:lstStyle/>
                    <a:p>
                      <a:r>
                        <a:rPr lang="de-DE" sz="2000" dirty="0"/>
                        <a:t>Kompaktberichte</a:t>
                      </a:r>
                    </a:p>
                  </a:txBody>
                  <a:tcPr/>
                </a:tc>
                <a:extLst>
                  <a:ext uri="{0D108BD9-81ED-4DB2-BD59-A6C34878D82A}">
                    <a16:rowId xmlns:a16="http://schemas.microsoft.com/office/drawing/2014/main" val="2834554297"/>
                  </a:ext>
                </a:extLst>
              </a:tr>
              <a:tr h="502222">
                <a:tc>
                  <a:txBody>
                    <a:bodyPr/>
                    <a:lstStyle/>
                    <a:p>
                      <a:r>
                        <a:rPr lang="de-DE" sz="2000" dirty="0"/>
                        <a:t>Fortbildungskonzepte</a:t>
                      </a:r>
                    </a:p>
                  </a:txBody>
                  <a:tcPr/>
                </a:tc>
                <a:tc>
                  <a:txBody>
                    <a:bodyPr/>
                    <a:lstStyle/>
                    <a:p>
                      <a:r>
                        <a:rPr lang="de-DE" sz="2000" dirty="0"/>
                        <a:t>Erklärvideos</a:t>
                      </a:r>
                    </a:p>
                  </a:txBody>
                  <a:tcPr/>
                </a:tc>
                <a:extLst>
                  <a:ext uri="{0D108BD9-81ED-4DB2-BD59-A6C34878D82A}">
                    <a16:rowId xmlns:a16="http://schemas.microsoft.com/office/drawing/2014/main" val="4199101752"/>
                  </a:ext>
                </a:extLst>
              </a:tr>
              <a:tr h="502222">
                <a:tc>
                  <a:txBody>
                    <a:bodyPr/>
                    <a:lstStyle/>
                    <a:p>
                      <a:endParaRPr lang="de-DE" sz="2000" dirty="0"/>
                    </a:p>
                  </a:txBody>
                  <a:tcPr/>
                </a:tc>
                <a:tc>
                  <a:txBody>
                    <a:bodyPr/>
                    <a:lstStyle/>
                    <a:p>
                      <a:r>
                        <a:rPr lang="de-DE" sz="2000" dirty="0"/>
                        <a:t>Forschungsbasierte Hinweise</a:t>
                      </a:r>
                    </a:p>
                  </a:txBody>
                  <a:tcPr/>
                </a:tc>
                <a:extLst>
                  <a:ext uri="{0D108BD9-81ED-4DB2-BD59-A6C34878D82A}">
                    <a16:rowId xmlns:a16="http://schemas.microsoft.com/office/drawing/2014/main" val="2302895177"/>
                  </a:ext>
                </a:extLst>
              </a:tr>
            </a:tbl>
          </a:graphicData>
        </a:graphic>
      </p:graphicFrame>
    </p:spTree>
    <p:extLst>
      <p:ext uri="{BB962C8B-B14F-4D97-AF65-F5344CB8AC3E}">
        <p14:creationId xmlns:p14="http://schemas.microsoft.com/office/powerpoint/2010/main" val="590710185"/>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3246-6C4C-69AE-0500-BFF8D944FF4C}"/>
              </a:ext>
            </a:extLst>
          </p:cNvPr>
          <p:cNvSpPr>
            <a:spLocks noGrp="1"/>
          </p:cNvSpPr>
          <p:nvPr>
            <p:ph type="title"/>
          </p:nvPr>
        </p:nvSpPr>
        <p:spPr/>
        <p:txBody>
          <a:bodyPr/>
          <a:lstStyle/>
          <a:p>
            <a:r>
              <a:rPr lang="de-DE" dirty="0"/>
              <a:t>4.1 „duo“- Materialien: Kompaktberichte</a:t>
            </a:r>
          </a:p>
        </p:txBody>
      </p:sp>
      <p:sp>
        <p:nvSpPr>
          <p:cNvPr id="3" name="Content Placeholder 2">
            <a:extLst>
              <a:ext uri="{FF2B5EF4-FFF2-40B4-BE49-F238E27FC236}">
                <a16:creationId xmlns:a16="http://schemas.microsoft.com/office/drawing/2014/main" id="{01A48607-9ABA-0E91-3B32-B8957136FE57}"/>
              </a:ext>
            </a:extLst>
          </p:cNvPr>
          <p:cNvSpPr>
            <a:spLocks noGrp="1"/>
          </p:cNvSpPr>
          <p:nvPr>
            <p:ph idx="1"/>
          </p:nvPr>
        </p:nvSpPr>
        <p:spPr/>
        <p:txBody>
          <a:bodyPr>
            <a:normAutofit fontScale="92500"/>
          </a:bodyPr>
          <a:lstStyle/>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Kompaktberichte sind ausführliche Aufarbeitungen, die Sie dabei unterstützten sollen, aktuelle Forschungsergebnisse zu verstehen und im Schulalltag sachkundig anzuwenden. </a:t>
            </a:r>
          </a:p>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Für die Erstellung der Kompaktberichte:</a:t>
            </a:r>
          </a:p>
          <a:p>
            <a:r>
              <a:rPr lang="de-DE" dirty="0">
                <a:latin typeface="Aptos" panose="020B0004020202020204" pitchFamily="34" charset="0"/>
                <a:ea typeface="Aptos" panose="020B0004020202020204" pitchFamily="34" charset="0"/>
                <a:cs typeface="Times New Roman" panose="02020603050405020304" pitchFamily="18" charset="0"/>
              </a:rPr>
              <a:t>wählen wir schulrelevante Themen aus.</a:t>
            </a:r>
          </a:p>
          <a:p>
            <a:r>
              <a:rPr lang="de-DE" sz="2800" dirty="0">
                <a:effectLst/>
                <a:latin typeface="Aptos" panose="020B0004020202020204" pitchFamily="34" charset="0"/>
                <a:ea typeface="Aptos" panose="020B0004020202020204" pitchFamily="34" charset="0"/>
                <a:cs typeface="Times New Roman" panose="02020603050405020304" pitchFamily="18" charset="0"/>
              </a:rPr>
              <a:t>bereiten wir die Themen verständlich und praxisnah auf.</a:t>
            </a:r>
          </a:p>
          <a:p>
            <a:r>
              <a:rPr lang="de-DE" sz="2800" dirty="0">
                <a:effectLst/>
                <a:latin typeface="Aptos" panose="020B0004020202020204" pitchFamily="34" charset="0"/>
                <a:ea typeface="Aptos" panose="020B0004020202020204" pitchFamily="34" charset="0"/>
                <a:cs typeface="Times New Roman" panose="02020603050405020304" pitchFamily="18" charset="0"/>
              </a:rPr>
              <a:t>stützen wir die Inhalte auf Forschungserkenntnisse, die aus systematisch erarbeitet</a:t>
            </a:r>
            <a:r>
              <a:rPr lang="de-DE" dirty="0">
                <a:latin typeface="Aptos" panose="020B0004020202020204" pitchFamily="34" charset="0"/>
                <a:ea typeface="Aptos" panose="020B0004020202020204" pitchFamily="34" charset="0"/>
                <a:cs typeface="Times New Roman" panose="02020603050405020304" pitchFamily="18" charset="0"/>
              </a:rPr>
              <a:t>en </a:t>
            </a:r>
            <a:r>
              <a:rPr lang="de-DE" sz="2800" dirty="0">
                <a:effectLst/>
                <a:latin typeface="Aptos" panose="020B0004020202020204" pitchFamily="34" charset="0"/>
                <a:ea typeface="Aptos" panose="020B0004020202020204" pitchFamily="34" charset="0"/>
                <a:cs typeface="Times New Roman" panose="02020603050405020304" pitchFamily="18" charset="0"/>
              </a:rPr>
              <a:t>Forschungssynthesen abgeleitet werden.</a:t>
            </a:r>
          </a:p>
          <a:p>
            <a:r>
              <a:rPr lang="de-DE" dirty="0">
                <a:latin typeface="Aptos" panose="020B0004020202020204" pitchFamily="34" charset="0"/>
                <a:ea typeface="Aptos" panose="020B0004020202020204" pitchFamily="34" charset="0"/>
                <a:cs typeface="Times New Roman" panose="02020603050405020304" pitchFamily="18" charset="0"/>
              </a:rPr>
              <a:t>evaluieren und bewerten wir die zugrunde liegende methodische Qualität der jeweiligen Forschungssynthesen. </a:t>
            </a:r>
            <a:endParaRPr lang="de-DE" sz="2800" dirty="0">
              <a:effectLst/>
              <a:latin typeface="Aptos" panose="020B0004020202020204" pitchFamily="34" charset="0"/>
              <a:ea typeface="Aptos" panose="020B0004020202020204" pitchFamily="34" charset="0"/>
              <a:cs typeface="Times New Roman" panose="02020603050405020304" pitchFamily="18" charset="0"/>
            </a:endParaRPr>
          </a:p>
          <a:p>
            <a:endParaRPr lang="de-DE"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75337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EB6E8-D72A-0808-A60B-0412A27E8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512A4-EED2-4AB2-2E49-ADC779EB3CE6}"/>
              </a:ext>
            </a:extLst>
          </p:cNvPr>
          <p:cNvSpPr>
            <a:spLocks noGrp="1"/>
          </p:cNvSpPr>
          <p:nvPr>
            <p:ph type="title"/>
          </p:nvPr>
        </p:nvSpPr>
        <p:spPr/>
        <p:txBody>
          <a:bodyPr/>
          <a:lstStyle/>
          <a:p>
            <a:r>
              <a:rPr lang="de-DE" dirty="0"/>
              <a:t>4.2 „duo“- Materialien: Forschungshinweise</a:t>
            </a:r>
          </a:p>
        </p:txBody>
      </p:sp>
      <p:sp>
        <p:nvSpPr>
          <p:cNvPr id="3" name="Content Placeholder 2">
            <a:extLst>
              <a:ext uri="{FF2B5EF4-FFF2-40B4-BE49-F238E27FC236}">
                <a16:creationId xmlns:a16="http://schemas.microsoft.com/office/drawing/2014/main" id="{7E93B560-D4D3-C7B4-6CB9-34AD323581C0}"/>
              </a:ext>
            </a:extLst>
          </p:cNvPr>
          <p:cNvSpPr>
            <a:spLocks noGrp="1"/>
          </p:cNvSpPr>
          <p:nvPr>
            <p:ph idx="1"/>
          </p:nvPr>
        </p:nvSpPr>
        <p:spPr/>
        <p:txBody>
          <a:bodyPr/>
          <a:lstStyle/>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Schriftliche und audiovisuelle Forschungshinweise geben kurze Einblicke in das Forschungsfeld und unterstützen den didaktisch sinnvollen Einsatz digitaler Medien im Unterricht.</a:t>
            </a:r>
          </a:p>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Sie stellen Forschungsergebnisse für den spezifischen Einsatz digitaler Medien vor und erläutern Gelingensbedingungen.</a:t>
            </a:r>
          </a:p>
        </p:txBody>
      </p:sp>
    </p:spTree>
    <p:extLst>
      <p:ext uri="{BB962C8B-B14F-4D97-AF65-F5344CB8AC3E}">
        <p14:creationId xmlns:p14="http://schemas.microsoft.com/office/powerpoint/2010/main" val="1122995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846F6-CD65-2729-8676-1860F22D1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D75FE1-7427-D245-D72C-6E7B54107F6A}"/>
              </a:ext>
            </a:extLst>
          </p:cNvPr>
          <p:cNvSpPr>
            <a:spLocks noGrp="1"/>
          </p:cNvSpPr>
          <p:nvPr>
            <p:ph type="title"/>
          </p:nvPr>
        </p:nvSpPr>
        <p:spPr/>
        <p:txBody>
          <a:bodyPr/>
          <a:lstStyle/>
          <a:p>
            <a:r>
              <a:rPr lang="de-DE" dirty="0"/>
              <a:t>4.3 „duo“- Materialien: Unterrichtsmaterialien</a:t>
            </a:r>
          </a:p>
        </p:txBody>
      </p:sp>
      <p:sp>
        <p:nvSpPr>
          <p:cNvPr id="3" name="Content Placeholder 2">
            <a:extLst>
              <a:ext uri="{FF2B5EF4-FFF2-40B4-BE49-F238E27FC236}">
                <a16:creationId xmlns:a16="http://schemas.microsoft.com/office/drawing/2014/main" id="{820B28C1-9C56-41A9-B66B-4BB9ACA71AFF}"/>
              </a:ext>
            </a:extLst>
          </p:cNvPr>
          <p:cNvSpPr>
            <a:spLocks noGrp="1"/>
          </p:cNvSpPr>
          <p:nvPr>
            <p:ph idx="1"/>
          </p:nvPr>
        </p:nvSpPr>
        <p:spPr/>
        <p:txBody>
          <a:bodyPr>
            <a:normAutofit/>
          </a:bodyPr>
          <a:lstStyle/>
          <a:p>
            <a:pPr marL="0" indent="0">
              <a:buNone/>
            </a:pPr>
            <a:r>
              <a:rPr lang="de-DE" dirty="0"/>
              <a:t>Unser Unterrichtskonzepte verfolgen ein adaptives Unterrichtskonzept und wurden innerhalb des Projektes „Digitale Medien im adaptiven Unterricht der gymnasialen Oberstufe der Gemeinschaftsschulen“ entwickelt und evaluiert. </a:t>
            </a:r>
          </a:p>
          <a:p>
            <a:pPr marL="0" indent="0">
              <a:buNone/>
            </a:pPr>
            <a:r>
              <a:rPr lang="de-DE" dirty="0"/>
              <a:t>Die Einheiten können beliebig verändert und für die eigene Lerngruppe angepasst werden.</a:t>
            </a:r>
          </a:p>
        </p:txBody>
      </p:sp>
    </p:spTree>
    <p:extLst>
      <p:ext uri="{BB962C8B-B14F-4D97-AF65-F5344CB8AC3E}">
        <p14:creationId xmlns:p14="http://schemas.microsoft.com/office/powerpoint/2010/main" val="4088989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06196-0A0C-ABE9-E3D9-F8C6BFC2B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FD4BA-6CAF-12FF-7A82-115DD312705F}"/>
              </a:ext>
            </a:extLst>
          </p:cNvPr>
          <p:cNvSpPr>
            <a:spLocks noGrp="1"/>
          </p:cNvSpPr>
          <p:nvPr>
            <p:ph type="title"/>
          </p:nvPr>
        </p:nvSpPr>
        <p:spPr/>
        <p:txBody>
          <a:bodyPr/>
          <a:lstStyle/>
          <a:p>
            <a:r>
              <a:rPr lang="de-DE" dirty="0"/>
              <a:t>4.4 „duo“- Materialien: Fortbildungskonzepte</a:t>
            </a:r>
          </a:p>
        </p:txBody>
      </p:sp>
      <p:sp>
        <p:nvSpPr>
          <p:cNvPr id="3" name="Content Placeholder 2">
            <a:extLst>
              <a:ext uri="{FF2B5EF4-FFF2-40B4-BE49-F238E27FC236}">
                <a16:creationId xmlns:a16="http://schemas.microsoft.com/office/drawing/2014/main" id="{03A31BEB-1765-7F34-F28B-8583E323DA5C}"/>
              </a:ext>
            </a:extLst>
          </p:cNvPr>
          <p:cNvSpPr>
            <a:spLocks noGrp="1"/>
          </p:cNvSpPr>
          <p:nvPr>
            <p:ph idx="1"/>
          </p:nvPr>
        </p:nvSpPr>
        <p:spPr/>
        <p:txBody>
          <a:bodyPr/>
          <a:lstStyle/>
          <a:p>
            <a:pPr marL="0" indent="0">
              <a:buNone/>
            </a:pPr>
            <a:r>
              <a:rPr lang="de-DE" dirty="0"/>
              <a:t>Fortbildungskonzepte bestehen aus Lernmodule, </a:t>
            </a:r>
            <a:r>
              <a:rPr lang="de-DE" sz="2800" dirty="0">
                <a:effectLst/>
                <a:latin typeface="Aptos" panose="020B0004020202020204" pitchFamily="34" charset="0"/>
                <a:ea typeface="Aptos" panose="020B0004020202020204" pitchFamily="34" charset="0"/>
                <a:cs typeface="Times New Roman" panose="02020603050405020304" pitchFamily="18" charset="0"/>
              </a:rPr>
              <a:t>die gemeinsam mit Fachdidaktiken auf Basis aktueller wissenschaftlicher Erkenntnisse entwickelt wurden.</a:t>
            </a:r>
          </a:p>
          <a:p>
            <a:pPr marL="0" indent="0">
              <a:buNone/>
            </a:pPr>
            <a:r>
              <a:rPr lang="de-DE" dirty="0">
                <a:latin typeface="Aptos" panose="020B0004020202020204" pitchFamily="34" charset="0"/>
                <a:ea typeface="Aptos" panose="020B0004020202020204" pitchFamily="34" charset="0"/>
                <a:cs typeface="Times New Roman" panose="02020603050405020304" pitchFamily="18" charset="0"/>
              </a:rPr>
              <a:t>Die Module </a:t>
            </a:r>
            <a:r>
              <a:rPr lang="de-DE" sz="2800" dirty="0">
                <a:effectLst/>
                <a:latin typeface="Aptos" panose="020B0004020202020204" pitchFamily="34" charset="0"/>
                <a:ea typeface="Aptos" panose="020B0004020202020204" pitchFamily="34" charset="0"/>
                <a:cs typeface="Times New Roman" panose="02020603050405020304" pitchFamily="18" charset="0"/>
              </a:rPr>
              <a:t>bieten Lehrkräfte und Lehramtsstudierenden Anregungen zum didaktisch sinnvollen Einsatz digitaler Medien im Fachunterricht.</a:t>
            </a:r>
          </a:p>
        </p:txBody>
      </p:sp>
    </p:spTree>
    <p:extLst>
      <p:ext uri="{BB962C8B-B14F-4D97-AF65-F5344CB8AC3E}">
        <p14:creationId xmlns:p14="http://schemas.microsoft.com/office/powerpoint/2010/main" val="2160470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CA92-3EA5-246F-27FA-61727C446303}"/>
              </a:ext>
            </a:extLst>
          </p:cNvPr>
          <p:cNvSpPr>
            <a:spLocks noGrp="1"/>
          </p:cNvSpPr>
          <p:nvPr>
            <p:ph type="title"/>
          </p:nvPr>
        </p:nvSpPr>
        <p:spPr/>
        <p:txBody>
          <a:bodyPr/>
          <a:lstStyle/>
          <a:p>
            <a:r>
              <a:rPr lang="de-DE" dirty="0"/>
              <a:t>5. Wie finde ich die Materialien?</a:t>
            </a:r>
          </a:p>
        </p:txBody>
      </p:sp>
      <p:sp>
        <p:nvSpPr>
          <p:cNvPr id="3" name="Content Placeholder 2">
            <a:extLst>
              <a:ext uri="{FF2B5EF4-FFF2-40B4-BE49-F238E27FC236}">
                <a16:creationId xmlns:a16="http://schemas.microsoft.com/office/drawing/2014/main" id="{CC1CFDB4-E9A4-497E-A8A1-E8BC66650C3B}"/>
              </a:ext>
            </a:extLst>
          </p:cNvPr>
          <p:cNvSpPr>
            <a:spLocks noGrp="1"/>
          </p:cNvSpPr>
          <p:nvPr>
            <p:ph idx="1"/>
          </p:nvPr>
        </p:nvSpPr>
        <p:spPr/>
        <p:txBody>
          <a:bodyPr/>
          <a:lstStyle/>
          <a:p>
            <a:pPr marL="0" indent="0">
              <a:buNone/>
            </a:pPr>
            <a:r>
              <a:rPr lang="de-DE" sz="2800" dirty="0">
                <a:effectLst/>
                <a:latin typeface="Aptos" panose="020B0004020202020204" pitchFamily="34" charset="0"/>
                <a:ea typeface="Aptos" panose="020B0004020202020204" pitchFamily="34" charset="0"/>
                <a:cs typeface="Times New Roman" panose="02020603050405020304" pitchFamily="18" charset="0"/>
              </a:rPr>
              <a:t>Das Portal bietet eine nutzerfreundliche Suchfunktion, die Ihnen erlaubt, Materialien nach Typ, Schulart, Schulfach und andere relevante Filterkriterien zu finden.</a:t>
            </a:r>
          </a:p>
          <a:p>
            <a:pPr marL="0" indent="0">
              <a:buNone/>
            </a:pPr>
            <a:endParaRPr lang="de-DE" dirty="0">
              <a:latin typeface="Aptos" panose="020B0004020202020204" pitchFamily="34" charset="0"/>
              <a:cs typeface="Times New Roman" panose="02020603050405020304" pitchFamily="18" charset="0"/>
            </a:endParaRPr>
          </a:p>
          <a:p>
            <a:pPr marL="0" indent="0">
              <a:buNone/>
            </a:pPr>
            <a:r>
              <a:rPr lang="de-DE" dirty="0">
                <a:solidFill>
                  <a:schemeClr val="bg1">
                    <a:lumMod val="50000"/>
                  </a:schemeClr>
                </a:solidFill>
                <a:latin typeface="Aptos" panose="020B0004020202020204" pitchFamily="34" charset="0"/>
                <a:cs typeface="Times New Roman" panose="02020603050405020304" pitchFamily="18" charset="0"/>
              </a:rPr>
              <a:t>[Hier wäre gut eine Beispielsuche aufzunehmen]</a:t>
            </a:r>
            <a:endParaRPr lang="de-DE" dirty="0">
              <a:solidFill>
                <a:schemeClr val="bg1">
                  <a:lumMod val="50000"/>
                </a:schemeClr>
              </a:solidFill>
            </a:endParaRPr>
          </a:p>
        </p:txBody>
      </p:sp>
    </p:spTree>
    <p:extLst>
      <p:ext uri="{BB962C8B-B14F-4D97-AF65-F5344CB8AC3E}">
        <p14:creationId xmlns:p14="http://schemas.microsoft.com/office/powerpoint/2010/main" val="1400691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C6F9-DA33-EC96-DAAC-BD6B5AA62146}"/>
              </a:ext>
            </a:extLst>
          </p:cNvPr>
          <p:cNvSpPr>
            <a:spLocks noGrp="1"/>
          </p:cNvSpPr>
          <p:nvPr>
            <p:ph type="title"/>
          </p:nvPr>
        </p:nvSpPr>
        <p:spPr/>
        <p:txBody>
          <a:bodyPr/>
          <a:lstStyle/>
          <a:p>
            <a:r>
              <a:rPr lang="de-DE" dirty="0"/>
              <a:t>6. Call </a:t>
            </a:r>
            <a:r>
              <a:rPr lang="de-DE" dirty="0" err="1"/>
              <a:t>to</a:t>
            </a:r>
            <a:r>
              <a:rPr lang="de-DE" dirty="0"/>
              <a:t> </a:t>
            </a:r>
            <a:r>
              <a:rPr lang="de-DE" dirty="0" err="1"/>
              <a:t>action</a:t>
            </a:r>
            <a:r>
              <a:rPr lang="de-DE" dirty="0"/>
              <a:t>: Nutzen, Erfahrungen teilen und Feedback</a:t>
            </a:r>
          </a:p>
        </p:txBody>
      </p:sp>
      <p:sp>
        <p:nvSpPr>
          <p:cNvPr id="3" name="Content Placeholder 2">
            <a:extLst>
              <a:ext uri="{FF2B5EF4-FFF2-40B4-BE49-F238E27FC236}">
                <a16:creationId xmlns:a16="http://schemas.microsoft.com/office/drawing/2014/main" id="{C51FBC1A-0CB7-C1A0-E8E5-1824F4884BC2}"/>
              </a:ext>
            </a:extLst>
          </p:cNvPr>
          <p:cNvSpPr>
            <a:spLocks noGrp="1"/>
          </p:cNvSpPr>
          <p:nvPr>
            <p:ph idx="1"/>
          </p:nvPr>
        </p:nvSpPr>
        <p:spPr/>
        <p:txBody>
          <a:bodyPr>
            <a:normAutofit fontScale="92500" lnSpcReduction="10000"/>
          </a:bodyPr>
          <a:lstStyle/>
          <a:p>
            <a:pPr marL="0" lvl="0" indent="0">
              <a:buNone/>
            </a:pPr>
            <a:r>
              <a:rPr lang="de-DE" dirty="0"/>
              <a:t>An Lehrkräfte und Lehrkräftebildeden:</a:t>
            </a:r>
          </a:p>
          <a:p>
            <a:pPr lvl="0"/>
            <a:r>
              <a:rPr lang="de-DE" dirty="0"/>
              <a:t>Wir laden Sie ein, unsere Materialien zu nutzen. Geben Sie uns bitte Ihre Meinung ein, in dem Sie diese bewerten oder uns per E-Mail Ihre Meinung geben. Wir bemühen uns Fehler zu beheben und Mängel zu ergänzen.</a:t>
            </a:r>
          </a:p>
          <a:p>
            <a:pPr marL="0" lvl="0" indent="0">
              <a:buNone/>
            </a:pPr>
            <a:endParaRPr lang="de-DE" dirty="0"/>
          </a:p>
          <a:p>
            <a:pPr marL="0" lvl="0" indent="0">
              <a:buNone/>
            </a:pPr>
            <a:r>
              <a:rPr lang="de-DE" dirty="0"/>
              <a:t>An </a:t>
            </a:r>
            <a:r>
              <a:rPr lang="de-DE" dirty="0" err="1"/>
              <a:t>Forscher:innen</a:t>
            </a:r>
            <a:r>
              <a:rPr lang="de-DE" dirty="0"/>
              <a:t>:</a:t>
            </a:r>
          </a:p>
          <a:p>
            <a:pPr lvl="0"/>
            <a:r>
              <a:rPr lang="de-DE" dirty="0"/>
              <a:t>Wir freuen uns, wenn Sie uns Ihre Forschungssynthese zur Aufbereitung für die Praxis zukommen lassen möchten. Gerne berücksichtigen wir auch neue Studien, die unsere Aufbereitungen ergänzen. Bitte teilen Sie uns dies jederzeit mit. </a:t>
            </a:r>
          </a:p>
        </p:txBody>
      </p:sp>
    </p:spTree>
    <p:extLst>
      <p:ext uri="{BB962C8B-B14F-4D97-AF65-F5344CB8AC3E}">
        <p14:creationId xmlns:p14="http://schemas.microsoft.com/office/powerpoint/2010/main" val="3859077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87A8-FA00-C02D-3D70-9C41EC526F01}"/>
              </a:ext>
            </a:extLst>
          </p:cNvPr>
          <p:cNvSpPr>
            <a:spLocks noGrp="1"/>
          </p:cNvSpPr>
          <p:nvPr>
            <p:ph type="title"/>
          </p:nvPr>
        </p:nvSpPr>
        <p:spPr/>
        <p:txBody>
          <a:bodyPr/>
          <a:lstStyle/>
          <a:p>
            <a:r>
              <a:rPr lang="de-DE" dirty="0"/>
              <a:t>7. Wer ist duo und wie ist es finanziert?</a:t>
            </a:r>
          </a:p>
        </p:txBody>
      </p:sp>
      <p:sp>
        <p:nvSpPr>
          <p:cNvPr id="3" name="Content Placeholder 2">
            <a:extLst>
              <a:ext uri="{FF2B5EF4-FFF2-40B4-BE49-F238E27FC236}">
                <a16:creationId xmlns:a16="http://schemas.microsoft.com/office/drawing/2014/main" id="{8D7A3F94-0450-FE2D-F9DC-8135F3225790}"/>
              </a:ext>
            </a:extLst>
          </p:cNvPr>
          <p:cNvSpPr>
            <a:spLocks noGrp="1"/>
          </p:cNvSpPr>
          <p:nvPr>
            <p:ph idx="1"/>
          </p:nvPr>
        </p:nvSpPr>
        <p:spPr/>
        <p:txBody>
          <a:bodyPr/>
          <a:lstStyle/>
          <a:p>
            <a:pPr marL="0" lvl="0" indent="0">
              <a:buNone/>
            </a:pPr>
            <a:r>
              <a:rPr lang="de-DE"/>
              <a:t>Wir sind das Team des Arbeitsbereichs Transfer des Tübingen Center For Digital Education. Wir werden von öffentlichen und privaten Institutionen finanziert. Wir stehen in keinerlei Verbindung zu Produkten oder Dienstleistungen, die in unseren Berichten erwähnt werden.</a:t>
            </a:r>
          </a:p>
        </p:txBody>
      </p:sp>
    </p:spTree>
    <p:extLst>
      <p:ext uri="{BB962C8B-B14F-4D97-AF65-F5344CB8AC3E}">
        <p14:creationId xmlns:p14="http://schemas.microsoft.com/office/powerpoint/2010/main" val="1715984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43D41-839C-82E5-03AF-B509C205F486}"/>
              </a:ext>
            </a:extLst>
          </p:cNvPr>
          <p:cNvSpPr>
            <a:spLocks noGrp="1"/>
          </p:cNvSpPr>
          <p:nvPr>
            <p:ph type="title"/>
          </p:nvPr>
        </p:nvSpPr>
        <p:spPr/>
        <p:txBody>
          <a:bodyPr>
            <a:normAutofit/>
          </a:bodyPr>
          <a:lstStyle/>
          <a:p>
            <a:r>
              <a:rPr lang="en-DE" dirty="0"/>
              <a:t>8. </a:t>
            </a:r>
            <a:r>
              <a:rPr lang="en-GB" dirty="0"/>
              <a:t>Interesse an </a:t>
            </a:r>
            <a:r>
              <a:rPr lang="en-GB" dirty="0" err="1"/>
              <a:t>weiterführenden</a:t>
            </a:r>
            <a:r>
              <a:rPr lang="en-GB" dirty="0"/>
              <a:t> </a:t>
            </a:r>
            <a:r>
              <a:rPr lang="en-GB" dirty="0" err="1"/>
              <a:t>Informationen</a:t>
            </a:r>
            <a:r>
              <a:rPr lang="en-GB" dirty="0"/>
              <a:t>?</a:t>
            </a:r>
            <a:endParaRPr lang="en-DE" dirty="0"/>
          </a:p>
        </p:txBody>
      </p:sp>
      <p:sp>
        <p:nvSpPr>
          <p:cNvPr id="3" name="Content Placeholder 2">
            <a:extLst>
              <a:ext uri="{FF2B5EF4-FFF2-40B4-BE49-F238E27FC236}">
                <a16:creationId xmlns:a16="http://schemas.microsoft.com/office/drawing/2014/main" id="{9ADCD336-5476-1E20-EB01-9FD11ABDA9A8}"/>
              </a:ext>
            </a:extLst>
          </p:cNvPr>
          <p:cNvSpPr>
            <a:spLocks noGrp="1"/>
          </p:cNvSpPr>
          <p:nvPr>
            <p:ph idx="1"/>
          </p:nvPr>
        </p:nvSpPr>
        <p:spPr/>
        <p:txBody>
          <a:bodyPr/>
          <a:lstStyle/>
          <a:p>
            <a:pPr lvl="0"/>
            <a:r>
              <a:rPr lang="en-GB" dirty="0" err="1"/>
              <a:t>Einladung</a:t>
            </a:r>
            <a:r>
              <a:rPr lang="en-GB" dirty="0"/>
              <a:t> </a:t>
            </a:r>
            <a:r>
              <a:rPr lang="en-GB" dirty="0" err="1"/>
              <a:t>zum</a:t>
            </a:r>
            <a:r>
              <a:rPr lang="en-GB" dirty="0"/>
              <a:t> Portal: Link</a:t>
            </a:r>
          </a:p>
          <a:p>
            <a:pPr lvl="0"/>
            <a:r>
              <a:rPr lang="es-ES" dirty="0" err="1"/>
              <a:t>Was</a:t>
            </a:r>
            <a:r>
              <a:rPr lang="es-ES" dirty="0"/>
              <a:t> </a:t>
            </a:r>
            <a:r>
              <a:rPr lang="es-ES" dirty="0" err="1"/>
              <a:t>sind</a:t>
            </a:r>
            <a:r>
              <a:rPr lang="es-ES" dirty="0"/>
              <a:t> </a:t>
            </a:r>
            <a:r>
              <a:rPr lang="es-ES" dirty="0" err="1"/>
              <a:t>clearhinghouses</a:t>
            </a:r>
            <a:r>
              <a:rPr lang="es-ES" dirty="0"/>
              <a:t> (</a:t>
            </a:r>
            <a:r>
              <a:rPr lang="es-ES" dirty="0" err="1"/>
              <a:t>ein</a:t>
            </a:r>
            <a:r>
              <a:rPr lang="es-ES" dirty="0"/>
              <a:t> </a:t>
            </a:r>
            <a:r>
              <a:rPr lang="es-ES" dirty="0" err="1"/>
              <a:t>anderes</a:t>
            </a:r>
            <a:r>
              <a:rPr lang="es-ES"/>
              <a:t> Video?)</a:t>
            </a:r>
            <a:endParaRPr lang="en-DE" dirty="0"/>
          </a:p>
          <a:p>
            <a:endParaRPr lang="en-DE" dirty="0"/>
          </a:p>
        </p:txBody>
      </p:sp>
    </p:spTree>
    <p:extLst>
      <p:ext uri="{BB962C8B-B14F-4D97-AF65-F5344CB8AC3E}">
        <p14:creationId xmlns:p14="http://schemas.microsoft.com/office/powerpoint/2010/main" val="2204875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226</TotalTime>
  <Words>677</Words>
  <Application>Microsoft Macintosh PowerPoint</Application>
  <PresentationFormat>Widescreen</PresentationFormat>
  <Paragraphs>51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Helvetica</vt:lpstr>
      <vt:lpstr>Office Theme</vt:lpstr>
      <vt:lpstr>duo – digital und offen</vt:lpstr>
      <vt:lpstr>1. Was ist duo?</vt:lpstr>
      <vt:lpstr>2. Wie können wir Sie bestmöglich unterstützen?</vt:lpstr>
      <vt:lpstr>3. Wann kann duo mir besonders nützlich sein?</vt:lpstr>
      <vt:lpstr>4.1 „duo“- Materialien: Kompaktberichte</vt:lpstr>
      <vt:lpstr>4.2 „duo“- Materialien: Forschungshinweise</vt:lpstr>
      <vt:lpstr>4.3 „duo“- Materialien: Unterrichtsmaterialien</vt:lpstr>
      <vt:lpstr>4.4 „duo“- Materialien: Fortbildungskonzepte</vt:lpstr>
      <vt:lpstr>5. Wie finde ich die Materialien?</vt:lpstr>
      <vt:lpstr>6. Call to action: Nutzen, Erfahrungen teilen und Feedback</vt:lpstr>
      <vt:lpstr>7. Wer ist duo und wie ist es finanziert?</vt:lpstr>
      <vt:lpstr>8. Interesse an weiterführenden Informationen?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 Quixal Martinez</dc:creator>
  <cp:lastModifiedBy>Marti Quixal Martinez</cp:lastModifiedBy>
  <cp:revision>12</cp:revision>
  <dcterms:created xsi:type="dcterms:W3CDTF">2024-12-12T12:26:14Z</dcterms:created>
  <dcterms:modified xsi:type="dcterms:W3CDTF">2024-12-17T21:54:31Z</dcterms:modified>
</cp:coreProperties>
</file>