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D9D026B6.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7_2A2B57E8.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58" r:id="rId4"/>
    <p:sldId id="259" r:id="rId5"/>
    <p:sldId id="260" r:id="rId6"/>
    <p:sldId id="261" r:id="rId7"/>
    <p:sldId id="264" r:id="rId8"/>
    <p:sldId id="262" r:id="rId9"/>
    <p:sldId id="263"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C569DF-4A4C-EDFA-0B64-BC1DDCADEA07}" name="Therese Eder" initials="TE" userId="S::therese.eder@uni-tuebingen.online::62f2011a-6bd0-4fe2-b773-352f98a25a92" providerId="AD"/>
  <p188:author id="{06EE09F6-E27A-E74D-B56C-973ED6383AB8}" name="Franziska Tschönhens" initials="" userId="S::seift01@cloud.uni-tuebingen.de::0fef3136-b416-45ac-8993-cd19426e245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82042"/>
    <a:srgbClr val="D3F0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5E810E-AE69-7949-B074-1FA061167AA9}" v="20" dt="2024-12-19T12:48:24.654"/>
    <p1510:client id="{3B9E295E-8332-E1FE-6838-A2FF774943BC}" v="16" dt="2024-12-20T09:07:52.662"/>
    <p1510:client id="{7B8E3892-127D-6990-8EF9-A680F253BA66}" v="5" dt="2024-12-20T14:04:34.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e Eder" userId="S::therese.eder@uni-tuebingen.online::62f2011a-6bd0-4fe2-b773-352f98a25a92" providerId="AD" clId="Web-{3B9E295E-8332-E1FE-6838-A2FF774943BC}"/>
    <pc:docChg chg="mod modSld">
      <pc:chgData name="Therese Eder" userId="S::therese.eder@uni-tuebingen.online::62f2011a-6bd0-4fe2-b773-352f98a25a92" providerId="AD" clId="Web-{3B9E295E-8332-E1FE-6838-A2FF774943BC}" dt="2024-12-20T09:02:03.621" v="9" actId="20577"/>
      <pc:docMkLst>
        <pc:docMk/>
      </pc:docMkLst>
      <pc:sldChg chg="modSp">
        <pc:chgData name="Therese Eder" userId="S::therese.eder@uni-tuebingen.online::62f2011a-6bd0-4fe2-b773-352f98a25a92" providerId="AD" clId="Web-{3B9E295E-8332-E1FE-6838-A2FF774943BC}" dt="2024-12-20T09:01:19.495" v="7" actId="20577"/>
        <pc:sldMkLst>
          <pc:docMk/>
          <pc:sldMk cId="82181281" sldId="260"/>
        </pc:sldMkLst>
        <pc:spChg chg="mod">
          <ac:chgData name="Therese Eder" userId="S::therese.eder@uni-tuebingen.online::62f2011a-6bd0-4fe2-b773-352f98a25a92" providerId="AD" clId="Web-{3B9E295E-8332-E1FE-6838-A2FF774943BC}" dt="2024-12-20T09:01:19.495" v="7" actId="20577"/>
          <ac:spMkLst>
            <pc:docMk/>
            <pc:sldMk cId="82181281" sldId="260"/>
            <ac:spMk id="3" creationId="{FBCACFDC-4571-EA45-B93E-2CBE7AA3C7E8}"/>
          </ac:spMkLst>
        </pc:spChg>
      </pc:sldChg>
      <pc:sldChg chg="modSp">
        <pc:chgData name="Therese Eder" userId="S::therese.eder@uni-tuebingen.online::62f2011a-6bd0-4fe2-b773-352f98a25a92" providerId="AD" clId="Web-{3B9E295E-8332-E1FE-6838-A2FF774943BC}" dt="2024-12-20T09:02:03.621" v="9" actId="20577"/>
        <pc:sldMkLst>
          <pc:docMk/>
          <pc:sldMk cId="3654297270" sldId="261"/>
        </pc:sldMkLst>
        <pc:spChg chg="mod">
          <ac:chgData name="Therese Eder" userId="S::therese.eder@uni-tuebingen.online::62f2011a-6bd0-4fe2-b773-352f98a25a92" providerId="AD" clId="Web-{3B9E295E-8332-E1FE-6838-A2FF774943BC}" dt="2024-12-20T09:02:03.621" v="9" actId="20577"/>
          <ac:spMkLst>
            <pc:docMk/>
            <pc:sldMk cId="3654297270" sldId="261"/>
            <ac:spMk id="3" creationId="{56B76882-9379-70FC-6E8C-0F6B5A71080E}"/>
          </ac:spMkLst>
        </pc:spChg>
      </pc:sldChg>
    </pc:docChg>
  </pc:docChgLst>
  <pc:docChgLst>
    <pc:chgData name="Franziska Tschönhens" userId="0fef3136-b416-45ac-8993-cd19426e2459" providerId="ADAL" clId="{065E810E-AE69-7949-B074-1FA061167AA9}"/>
    <pc:docChg chg="undo custSel addSld delSld modSld addMainMaster delMainMaster modMainMaster">
      <pc:chgData name="Franziska Tschönhens" userId="0fef3136-b416-45ac-8993-cd19426e2459" providerId="ADAL" clId="{065E810E-AE69-7949-B074-1FA061167AA9}" dt="2024-12-20T12:15:17.790" v="4623" actId="20577"/>
      <pc:docMkLst>
        <pc:docMk/>
      </pc:docMkLst>
      <pc:sldChg chg="addSp delSp modSp mod modClrScheme chgLayout">
        <pc:chgData name="Franziska Tschönhens" userId="0fef3136-b416-45ac-8993-cd19426e2459" providerId="ADAL" clId="{065E810E-AE69-7949-B074-1FA061167AA9}" dt="2024-12-09T13:10:08.814" v="89" actId="2711"/>
        <pc:sldMkLst>
          <pc:docMk/>
          <pc:sldMk cId="3634971787" sldId="256"/>
        </pc:sldMkLst>
        <pc:spChg chg="add mod ord">
          <ac:chgData name="Franziska Tschönhens" userId="0fef3136-b416-45ac-8993-cd19426e2459" providerId="ADAL" clId="{065E810E-AE69-7949-B074-1FA061167AA9}" dt="2024-12-09T13:10:08.814" v="89" actId="2711"/>
          <ac:spMkLst>
            <pc:docMk/>
            <pc:sldMk cId="3634971787" sldId="256"/>
            <ac:spMk id="4" creationId="{028E41D5-8036-7AEF-F471-D07A49448610}"/>
          </ac:spMkLst>
        </pc:spChg>
        <pc:spChg chg="add mod ord">
          <ac:chgData name="Franziska Tschönhens" userId="0fef3136-b416-45ac-8993-cd19426e2459" providerId="ADAL" clId="{065E810E-AE69-7949-B074-1FA061167AA9}" dt="2024-12-09T13:08:30.988" v="75" actId="1076"/>
          <ac:spMkLst>
            <pc:docMk/>
            <pc:sldMk cId="3634971787" sldId="256"/>
            <ac:spMk id="5" creationId="{38AE47F6-3F4A-8DE7-08AB-4BDF77FFB55E}"/>
          </ac:spMkLst>
        </pc:spChg>
      </pc:sldChg>
      <pc:sldChg chg="modSp mod modCm modNotesTx">
        <pc:chgData name="Franziska Tschönhens" userId="0fef3136-b416-45ac-8993-cd19426e2459" providerId="ADAL" clId="{065E810E-AE69-7949-B074-1FA061167AA9}" dt="2024-12-20T11:14:55.573" v="4549" actId="20577"/>
        <pc:sldMkLst>
          <pc:docMk/>
          <pc:sldMk cId="1848153784" sldId="257"/>
        </pc:sldMkLst>
        <pc:spChg chg="mod">
          <ac:chgData name="Franziska Tschönhens" userId="0fef3136-b416-45ac-8993-cd19426e2459" providerId="ADAL" clId="{065E810E-AE69-7949-B074-1FA061167AA9}" dt="2024-12-09T13:11:42.421" v="139" actId="404"/>
          <ac:spMkLst>
            <pc:docMk/>
            <pc:sldMk cId="1848153784" sldId="257"/>
            <ac:spMk id="2" creationId="{0388E79C-0A9A-B4CF-9E1B-1B1C98EEF5CC}"/>
          </ac:spMkLst>
        </pc:spChg>
        <pc:spChg chg="mod">
          <ac:chgData name="Franziska Tschönhens" userId="0fef3136-b416-45ac-8993-cd19426e2459" providerId="ADAL" clId="{065E810E-AE69-7949-B074-1FA061167AA9}" dt="2024-12-20T11:14:55.573" v="4549" actId="20577"/>
          <ac:spMkLst>
            <pc:docMk/>
            <pc:sldMk cId="1848153784" sldId="257"/>
            <ac:spMk id="3" creationId="{69FE6AA3-8DCF-51A2-F082-5C7F3EC84E4E}"/>
          </ac:spMkLst>
        </pc:spChg>
        <pc:extLst>
          <p:ext xmlns:p="http://schemas.openxmlformats.org/presentationml/2006/main" uri="{D6D511B9-2390-475A-947B-AFAB55BFBCF1}">
            <pc226:cmChg xmlns:pc226="http://schemas.microsoft.com/office/powerpoint/2022/06/main/command" chg="mod">
              <pc226:chgData name="Franziska Tschönhens" userId="0fef3136-b416-45ac-8993-cd19426e2459" providerId="ADAL" clId="{065E810E-AE69-7949-B074-1FA061167AA9}" dt="2024-12-19T10:53:45.250" v="1700"/>
              <pc2:cmMkLst xmlns:pc2="http://schemas.microsoft.com/office/powerpoint/2019/9/main/command">
                <pc:docMk/>
                <pc:sldMk cId="1848153784" sldId="257"/>
                <pc2:cmMk id="{F59CCD41-FB10-C54C-A940-E3179F7F95A2}"/>
              </pc2:cmMkLst>
            </pc226:cmChg>
            <pc226:cmChg xmlns:pc226="http://schemas.microsoft.com/office/powerpoint/2022/06/main/command" chg="mod">
              <pc226:chgData name="Franziska Tschönhens" userId="0fef3136-b416-45ac-8993-cd19426e2459" providerId="ADAL" clId="{065E810E-AE69-7949-B074-1FA061167AA9}" dt="2024-12-20T11:14:55.573" v="4549" actId="20577"/>
              <pc2:cmMkLst xmlns:pc2="http://schemas.microsoft.com/office/powerpoint/2019/9/main/command">
                <pc:docMk/>
                <pc:sldMk cId="1848153784" sldId="257"/>
                <pc2:cmMk id="{FD34567C-A6DF-4878-BE41-B1137CD15BF7}"/>
              </pc2:cmMkLst>
            </pc226:cmChg>
          </p:ext>
        </pc:extLst>
      </pc:sldChg>
      <pc:sldChg chg="modSp add mod modCm">
        <pc:chgData name="Franziska Tschönhens" userId="0fef3136-b416-45ac-8993-cd19426e2459" providerId="ADAL" clId="{065E810E-AE69-7949-B074-1FA061167AA9}" dt="2024-12-20T12:15:17.790" v="4623" actId="20577"/>
        <pc:sldMkLst>
          <pc:docMk/>
          <pc:sldMk cId="1391233454" sldId="258"/>
        </pc:sldMkLst>
        <pc:spChg chg="mod">
          <ac:chgData name="Franziska Tschönhens" userId="0fef3136-b416-45ac-8993-cd19426e2459" providerId="ADAL" clId="{065E810E-AE69-7949-B074-1FA061167AA9}" dt="2024-12-19T12:46:14.282" v="1939" actId="20577"/>
          <ac:spMkLst>
            <pc:docMk/>
            <pc:sldMk cId="1391233454" sldId="258"/>
            <ac:spMk id="2" creationId="{CF8109F0-BB25-355A-55A9-5B73807719A7}"/>
          </ac:spMkLst>
        </pc:spChg>
        <pc:spChg chg="mod">
          <ac:chgData name="Franziska Tschönhens" userId="0fef3136-b416-45ac-8993-cd19426e2459" providerId="ADAL" clId="{065E810E-AE69-7949-B074-1FA061167AA9}" dt="2024-12-20T12:15:17.790" v="4623" actId="20577"/>
          <ac:spMkLst>
            <pc:docMk/>
            <pc:sldMk cId="1391233454" sldId="258"/>
            <ac:spMk id="3" creationId="{23853E1E-1CC5-810F-093D-4119A241ADAA}"/>
          </ac:spMkLst>
        </pc:spChg>
        <pc:extLst>
          <p:ext xmlns:p="http://schemas.openxmlformats.org/presentationml/2006/main" uri="{D6D511B9-2390-475A-947B-AFAB55BFBCF1}">
            <pc226:cmChg xmlns:pc226="http://schemas.microsoft.com/office/powerpoint/2022/06/main/command" chg="mod">
              <pc226:chgData name="Franziska Tschönhens" userId="0fef3136-b416-45ac-8993-cd19426e2459" providerId="ADAL" clId="{065E810E-AE69-7949-B074-1FA061167AA9}" dt="2024-12-20T12:15:17.790" v="4623" actId="20577"/>
              <pc2:cmMkLst xmlns:pc2="http://schemas.microsoft.com/office/powerpoint/2019/9/main/command">
                <pc:docMk/>
                <pc:sldMk cId="1391233454" sldId="258"/>
                <pc2:cmMk id="{04252502-0D77-4CB4-BDEB-3B495C921601}"/>
              </pc2:cmMkLst>
            </pc226:cmChg>
          </p:ext>
        </pc:extLst>
      </pc:sldChg>
      <pc:sldChg chg="addSp delSp modSp new del mod modClrScheme chgLayout">
        <pc:chgData name="Franziska Tschönhens" userId="0fef3136-b416-45ac-8993-cd19426e2459" providerId="ADAL" clId="{065E810E-AE69-7949-B074-1FA061167AA9}" dt="2024-12-09T13:12:03.908" v="142" actId="2696"/>
        <pc:sldMkLst>
          <pc:docMk/>
          <pc:sldMk cId="3748102862" sldId="258"/>
        </pc:sldMkLst>
      </pc:sldChg>
      <pc:sldChg chg="modSp add mod modNotesTx">
        <pc:chgData name="Franziska Tschönhens" userId="0fef3136-b416-45ac-8993-cd19426e2459" providerId="ADAL" clId="{065E810E-AE69-7949-B074-1FA061167AA9}" dt="2024-12-19T12:55:39.389" v="2634" actId="2711"/>
        <pc:sldMkLst>
          <pc:docMk/>
          <pc:sldMk cId="2187657026" sldId="259"/>
        </pc:sldMkLst>
        <pc:spChg chg="mod">
          <ac:chgData name="Franziska Tschönhens" userId="0fef3136-b416-45ac-8993-cd19426e2459" providerId="ADAL" clId="{065E810E-AE69-7949-B074-1FA061167AA9}" dt="2024-12-09T13:12:35.208" v="228" actId="20577"/>
          <ac:spMkLst>
            <pc:docMk/>
            <pc:sldMk cId="2187657026" sldId="259"/>
            <ac:spMk id="2" creationId="{7685B229-5AED-02B7-D8B3-AEC0114C4F41}"/>
          </ac:spMkLst>
        </pc:spChg>
        <pc:spChg chg="mod">
          <ac:chgData name="Franziska Tschönhens" userId="0fef3136-b416-45ac-8993-cd19426e2459" providerId="ADAL" clId="{065E810E-AE69-7949-B074-1FA061167AA9}" dt="2024-12-19T12:55:39.389" v="2634" actId="2711"/>
          <ac:spMkLst>
            <pc:docMk/>
            <pc:sldMk cId="2187657026" sldId="259"/>
            <ac:spMk id="3" creationId="{CA9FC665-9A16-BBB0-4C78-52F6B6B2B803}"/>
          </ac:spMkLst>
        </pc:spChg>
      </pc:sldChg>
      <pc:sldChg chg="modSp add mod modNotesTx">
        <pc:chgData name="Franziska Tschönhens" userId="0fef3136-b416-45ac-8993-cd19426e2459" providerId="ADAL" clId="{065E810E-AE69-7949-B074-1FA061167AA9}" dt="2024-12-19T14:31:57.436" v="3136" actId="20577"/>
        <pc:sldMkLst>
          <pc:docMk/>
          <pc:sldMk cId="82181281" sldId="260"/>
        </pc:sldMkLst>
        <pc:spChg chg="mod">
          <ac:chgData name="Franziska Tschönhens" userId="0fef3136-b416-45ac-8993-cd19426e2459" providerId="ADAL" clId="{065E810E-AE69-7949-B074-1FA061167AA9}" dt="2024-12-19T12:46:29.032" v="1965" actId="20577"/>
          <ac:spMkLst>
            <pc:docMk/>
            <pc:sldMk cId="82181281" sldId="260"/>
            <ac:spMk id="2" creationId="{FC013D5C-B82A-B5FF-B360-F9EEA6181CFD}"/>
          </ac:spMkLst>
        </pc:spChg>
        <pc:spChg chg="mod">
          <ac:chgData name="Franziska Tschönhens" userId="0fef3136-b416-45ac-8993-cd19426e2459" providerId="ADAL" clId="{065E810E-AE69-7949-B074-1FA061167AA9}" dt="2024-12-19T14:31:54.534" v="3135" actId="2711"/>
          <ac:spMkLst>
            <pc:docMk/>
            <pc:sldMk cId="82181281" sldId="260"/>
            <ac:spMk id="3" creationId="{FBCACFDC-4571-EA45-B93E-2CBE7AA3C7E8}"/>
          </ac:spMkLst>
        </pc:spChg>
      </pc:sldChg>
      <pc:sldChg chg="modSp add mod">
        <pc:chgData name="Franziska Tschönhens" userId="0fef3136-b416-45ac-8993-cd19426e2459" providerId="ADAL" clId="{065E810E-AE69-7949-B074-1FA061167AA9}" dt="2024-12-19T14:32:08.585" v="3137" actId="2711"/>
        <pc:sldMkLst>
          <pc:docMk/>
          <pc:sldMk cId="3654297270" sldId="261"/>
        </pc:sldMkLst>
        <pc:spChg chg="mod">
          <ac:chgData name="Franziska Tschönhens" userId="0fef3136-b416-45ac-8993-cd19426e2459" providerId="ADAL" clId="{065E810E-AE69-7949-B074-1FA061167AA9}" dt="2024-12-09T13:13:05.296" v="281" actId="20577"/>
          <ac:spMkLst>
            <pc:docMk/>
            <pc:sldMk cId="3654297270" sldId="261"/>
            <ac:spMk id="2" creationId="{716AA0AF-3716-67AB-E29F-3AF3F2231283}"/>
          </ac:spMkLst>
        </pc:spChg>
        <pc:spChg chg="mod">
          <ac:chgData name="Franziska Tschönhens" userId="0fef3136-b416-45ac-8993-cd19426e2459" providerId="ADAL" clId="{065E810E-AE69-7949-B074-1FA061167AA9}" dt="2024-12-19T14:32:08.585" v="3137" actId="2711"/>
          <ac:spMkLst>
            <pc:docMk/>
            <pc:sldMk cId="3654297270" sldId="261"/>
            <ac:spMk id="3" creationId="{56B76882-9379-70FC-6E8C-0F6B5A71080E}"/>
          </ac:spMkLst>
        </pc:spChg>
      </pc:sldChg>
      <pc:sldChg chg="modSp add mod modNotesTx">
        <pc:chgData name="Franziska Tschönhens" userId="0fef3136-b416-45ac-8993-cd19426e2459" providerId="ADAL" clId="{065E810E-AE69-7949-B074-1FA061167AA9}" dt="2024-12-19T15:16:56.389" v="4519" actId="1076"/>
        <pc:sldMkLst>
          <pc:docMk/>
          <pc:sldMk cId="3805154875" sldId="262"/>
        </pc:sldMkLst>
        <pc:spChg chg="mod">
          <ac:chgData name="Franziska Tschönhens" userId="0fef3136-b416-45ac-8993-cd19426e2459" providerId="ADAL" clId="{065E810E-AE69-7949-B074-1FA061167AA9}" dt="2024-12-09T13:13:26.554" v="349" actId="20577"/>
          <ac:spMkLst>
            <pc:docMk/>
            <pc:sldMk cId="3805154875" sldId="262"/>
            <ac:spMk id="2" creationId="{77F10EDE-55E6-0B33-4555-544F09593B68}"/>
          </ac:spMkLst>
        </pc:spChg>
        <pc:spChg chg="mod">
          <ac:chgData name="Franziska Tschönhens" userId="0fef3136-b416-45ac-8993-cd19426e2459" providerId="ADAL" clId="{065E810E-AE69-7949-B074-1FA061167AA9}" dt="2024-12-19T15:16:55.614" v="4518" actId="2711"/>
          <ac:spMkLst>
            <pc:docMk/>
            <pc:sldMk cId="3805154875" sldId="262"/>
            <ac:spMk id="3" creationId="{7C7BDD95-BCB9-1AE1-048D-AE86951DEABC}"/>
          </ac:spMkLst>
        </pc:spChg>
        <pc:spChg chg="mod">
          <ac:chgData name="Franziska Tschönhens" userId="0fef3136-b416-45ac-8993-cd19426e2459" providerId="ADAL" clId="{065E810E-AE69-7949-B074-1FA061167AA9}" dt="2024-12-19T15:16:56.389" v="4519" actId="1076"/>
          <ac:spMkLst>
            <pc:docMk/>
            <pc:sldMk cId="3805154875" sldId="262"/>
            <ac:spMk id="4" creationId="{B8D82516-DBA2-5AD8-567F-5B48AA914AA3}"/>
          </ac:spMkLst>
        </pc:spChg>
      </pc:sldChg>
      <pc:sldChg chg="modSp add mod modNotesTx">
        <pc:chgData name="Franziska Tschönhens" userId="0fef3136-b416-45ac-8993-cd19426e2459" providerId="ADAL" clId="{065E810E-AE69-7949-B074-1FA061167AA9}" dt="2024-12-19T15:05:49.815" v="4358" actId="20577"/>
        <pc:sldMkLst>
          <pc:docMk/>
          <pc:sldMk cId="707483624" sldId="263"/>
        </pc:sldMkLst>
        <pc:spChg chg="mod">
          <ac:chgData name="Franziska Tschönhens" userId="0fef3136-b416-45ac-8993-cd19426e2459" providerId="ADAL" clId="{065E810E-AE69-7949-B074-1FA061167AA9}" dt="2024-12-09T13:14:25.309" v="483" actId="6549"/>
          <ac:spMkLst>
            <pc:docMk/>
            <pc:sldMk cId="707483624" sldId="263"/>
            <ac:spMk id="2" creationId="{0264D18B-0BBA-EE25-74A0-C98E020E4A8A}"/>
          </ac:spMkLst>
        </pc:spChg>
        <pc:spChg chg="mod">
          <ac:chgData name="Franziska Tschönhens" userId="0fef3136-b416-45ac-8993-cd19426e2459" providerId="ADAL" clId="{065E810E-AE69-7949-B074-1FA061167AA9}" dt="2024-12-19T15:05:10.631" v="4357" actId="403"/>
          <ac:spMkLst>
            <pc:docMk/>
            <pc:sldMk cId="707483624" sldId="263"/>
            <ac:spMk id="3" creationId="{C5E68A9F-58CA-444F-5B32-324E419DFF22}"/>
          </ac:spMkLst>
        </pc:spChg>
      </pc:sldChg>
      <pc:sldChg chg="modSp add mod modCm modNotesTx">
        <pc:chgData name="Franziska Tschönhens" userId="0fef3136-b416-45ac-8993-cd19426e2459" providerId="ADAL" clId="{065E810E-AE69-7949-B074-1FA061167AA9}" dt="2024-12-19T15:17:32.762" v="4523" actId="2711"/>
        <pc:sldMkLst>
          <pc:docMk/>
          <pc:sldMk cId="1181498757" sldId="264"/>
        </pc:sldMkLst>
        <pc:spChg chg="mod">
          <ac:chgData name="Franziska Tschönhens" userId="0fef3136-b416-45ac-8993-cd19426e2459" providerId="ADAL" clId="{065E810E-AE69-7949-B074-1FA061167AA9}" dt="2024-12-19T14:28:38.054" v="3133" actId="20577"/>
          <ac:spMkLst>
            <pc:docMk/>
            <pc:sldMk cId="1181498757" sldId="264"/>
            <ac:spMk id="2" creationId="{5F0617BA-4715-0958-C996-28A7E260B2AF}"/>
          </ac:spMkLst>
        </pc:spChg>
        <pc:spChg chg="mod">
          <ac:chgData name="Franziska Tschönhens" userId="0fef3136-b416-45ac-8993-cd19426e2459" providerId="ADAL" clId="{065E810E-AE69-7949-B074-1FA061167AA9}" dt="2024-12-19T15:17:32.762" v="4523" actId="2711"/>
          <ac:spMkLst>
            <pc:docMk/>
            <pc:sldMk cId="1181498757" sldId="264"/>
            <ac:spMk id="3" creationId="{53FD15F0-C180-C457-32AD-A43C6EA25A46}"/>
          </ac:spMkLst>
        </pc:spChg>
        <pc:extLst>
          <p:ext xmlns:p="http://schemas.openxmlformats.org/presentationml/2006/main" uri="{D6D511B9-2390-475A-947B-AFAB55BFBCF1}">
            <pc226:cmChg xmlns:pc226="http://schemas.microsoft.com/office/powerpoint/2022/06/main/command" chg="mod">
              <pc226:chgData name="Franziska Tschönhens" userId="0fef3136-b416-45ac-8993-cd19426e2459" providerId="ADAL" clId="{065E810E-AE69-7949-B074-1FA061167AA9}" dt="2024-12-19T14:40:47.378" v="4351" actId="20577"/>
              <pc2:cmMkLst xmlns:pc2="http://schemas.microsoft.com/office/powerpoint/2019/9/main/command">
                <pc:docMk/>
                <pc:sldMk cId="1181498757" sldId="264"/>
                <pc2:cmMk id="{ADA55797-E048-724D-8C36-0B89739E555B}"/>
              </pc2:cmMkLst>
            </pc226:cmChg>
          </p:ext>
        </pc:extLst>
      </pc:sldChg>
      <pc:sldMasterChg chg="addSp delSp modSp mod modSldLayout">
        <pc:chgData name="Franziska Tschönhens" userId="0fef3136-b416-45ac-8993-cd19426e2459" providerId="ADAL" clId="{065E810E-AE69-7949-B074-1FA061167AA9}" dt="2024-12-19T10:58:13.214" v="1713" actId="2711"/>
        <pc:sldMasterMkLst>
          <pc:docMk/>
          <pc:sldMasterMk cId="3553761465" sldId="2147483660"/>
        </pc:sldMasterMkLst>
        <pc:sldLayoutChg chg="modSp mod">
          <pc:chgData name="Franziska Tschönhens" userId="0fef3136-b416-45ac-8993-cd19426e2459" providerId="ADAL" clId="{065E810E-AE69-7949-B074-1FA061167AA9}" dt="2024-12-09T13:09:19.880" v="83" actId="14100"/>
          <pc:sldLayoutMkLst>
            <pc:docMk/>
            <pc:sldMasterMk cId="3553761465" sldId="2147483660"/>
            <pc:sldLayoutMk cId="1830279466" sldId="2147483661"/>
          </pc:sldLayoutMkLst>
          <pc:spChg chg="mod">
            <ac:chgData name="Franziska Tschönhens" userId="0fef3136-b416-45ac-8993-cd19426e2459" providerId="ADAL" clId="{065E810E-AE69-7949-B074-1FA061167AA9}" dt="2024-12-09T13:07:01.255" v="18" actId="2711"/>
            <ac:spMkLst>
              <pc:docMk/>
              <pc:sldMasterMk cId="3553761465" sldId="2147483660"/>
              <pc:sldLayoutMk cId="1830279466" sldId="2147483661"/>
              <ac:spMk id="2" creationId="{F7B2DC32-FD53-DC1C-8D0A-F2F7F8683D89}"/>
            </ac:spMkLst>
          </pc:spChg>
          <pc:spChg chg="mod">
            <ac:chgData name="Franziska Tschönhens" userId="0fef3136-b416-45ac-8993-cd19426e2459" providerId="ADAL" clId="{065E810E-AE69-7949-B074-1FA061167AA9}" dt="2024-12-09T13:08:54.358" v="78" actId="1076"/>
            <ac:spMkLst>
              <pc:docMk/>
              <pc:sldMasterMk cId="3553761465" sldId="2147483660"/>
              <pc:sldLayoutMk cId="1830279466" sldId="2147483661"/>
              <ac:spMk id="3" creationId="{C395BAB2-0EE2-909D-1751-137569FA70AD}"/>
            </ac:spMkLst>
          </pc:spChg>
          <pc:spChg chg="mod">
            <ac:chgData name="Franziska Tschönhens" userId="0fef3136-b416-45ac-8993-cd19426e2459" providerId="ADAL" clId="{065E810E-AE69-7949-B074-1FA061167AA9}" dt="2024-12-09T13:09:19.880" v="83" actId="14100"/>
            <ac:spMkLst>
              <pc:docMk/>
              <pc:sldMasterMk cId="3553761465" sldId="2147483660"/>
              <pc:sldLayoutMk cId="1830279466" sldId="2147483661"/>
              <ac:spMk id="7" creationId="{761A2149-11D5-B599-7A51-6FF53698CAFD}"/>
            </ac:spMkLst>
          </pc:spChg>
        </pc:sldLayoutChg>
        <pc:sldLayoutChg chg="modSp mod">
          <pc:chgData name="Franziska Tschönhens" userId="0fef3136-b416-45ac-8993-cd19426e2459" providerId="ADAL" clId="{065E810E-AE69-7949-B074-1FA061167AA9}" dt="2024-12-19T10:58:13.214" v="1713" actId="2711"/>
          <pc:sldLayoutMkLst>
            <pc:docMk/>
            <pc:sldMasterMk cId="3553761465" sldId="2147483660"/>
            <pc:sldLayoutMk cId="123587026" sldId="2147483662"/>
          </pc:sldLayoutMkLst>
          <pc:spChg chg="mod">
            <ac:chgData name="Franziska Tschönhens" userId="0fef3136-b416-45ac-8993-cd19426e2459" providerId="ADAL" clId="{065E810E-AE69-7949-B074-1FA061167AA9}" dt="2024-12-09T13:07:16.130" v="22" actId="1076"/>
            <ac:spMkLst>
              <pc:docMk/>
              <pc:sldMasterMk cId="3553761465" sldId="2147483660"/>
              <pc:sldLayoutMk cId="123587026" sldId="2147483662"/>
              <ac:spMk id="7" creationId="{6B7A8487-D83B-28E8-4D39-3D05AE0E1B3F}"/>
            </ac:spMkLst>
          </pc:spChg>
          <pc:spChg chg="mod">
            <ac:chgData name="Franziska Tschönhens" userId="0fef3136-b416-45ac-8993-cd19426e2459" providerId="ADAL" clId="{065E810E-AE69-7949-B074-1FA061167AA9}" dt="2024-12-19T10:58:13.214" v="1713" actId="2711"/>
            <ac:spMkLst>
              <pc:docMk/>
              <pc:sldMasterMk cId="3553761465" sldId="2147483660"/>
              <pc:sldLayoutMk cId="123587026" sldId="2147483662"/>
              <ac:spMk id="8" creationId="{A22BADA0-3C2B-F794-FF3D-C8EFBF490547}"/>
            </ac:spMkLst>
          </pc:spChg>
          <pc:spChg chg="mod">
            <ac:chgData name="Franziska Tschönhens" userId="0fef3136-b416-45ac-8993-cd19426e2459" providerId="ADAL" clId="{065E810E-AE69-7949-B074-1FA061167AA9}" dt="2024-12-09T13:07:08.024" v="19" actId="2711"/>
            <ac:spMkLst>
              <pc:docMk/>
              <pc:sldMasterMk cId="3553761465" sldId="2147483660"/>
              <pc:sldLayoutMk cId="123587026" sldId="2147483662"/>
              <ac:spMk id="9" creationId="{97999A59-F98D-06B6-186E-5330197C69E8}"/>
            </ac:spMkLst>
          </pc:spChg>
        </pc:sldLayoutChg>
        <pc:sldLayoutChg chg="modSp">
          <pc:chgData name="Franziska Tschönhens" userId="0fef3136-b416-45ac-8993-cd19426e2459" providerId="ADAL" clId="{065E810E-AE69-7949-B074-1FA061167AA9}" dt="2024-12-09T13:06:42.031" v="11"/>
          <pc:sldLayoutMkLst>
            <pc:docMk/>
            <pc:sldMasterMk cId="3553761465" sldId="2147483660"/>
            <pc:sldLayoutMk cId="2570575215" sldId="2147483672"/>
          </pc:sldLayoutMkLst>
          <pc:spChg chg="mod">
            <ac:chgData name="Franziska Tschönhens" userId="0fef3136-b416-45ac-8993-cd19426e2459" providerId="ADAL" clId="{065E810E-AE69-7949-B074-1FA061167AA9}" dt="2024-12-09T13:06:41.064" v="10"/>
            <ac:spMkLst>
              <pc:docMk/>
              <pc:sldMasterMk cId="3553761465" sldId="2147483660"/>
              <pc:sldLayoutMk cId="2570575215" sldId="2147483672"/>
              <ac:spMk id="2" creationId="{CC71409C-8DB3-AAC0-82D7-7569F6BFFBCD}"/>
            </ac:spMkLst>
          </pc:spChg>
          <pc:spChg chg="mod">
            <ac:chgData name="Franziska Tschönhens" userId="0fef3136-b416-45ac-8993-cd19426e2459" providerId="ADAL" clId="{065E810E-AE69-7949-B074-1FA061167AA9}" dt="2024-12-09T13:06:42.031" v="11"/>
            <ac:spMkLst>
              <pc:docMk/>
              <pc:sldMasterMk cId="3553761465" sldId="2147483660"/>
              <pc:sldLayoutMk cId="2570575215" sldId="2147483672"/>
              <ac:spMk id="5" creationId="{6D109C33-4ECD-048C-BEE3-C4FC826C5635}"/>
            </ac:spMkLst>
          </pc:spChg>
        </pc:sldLayoutChg>
      </pc:sldMasterChg>
      <pc:sldMasterChg chg="new del mod addSldLayout delSldLayout">
        <pc:chgData name="Franziska Tschönhens" userId="0fef3136-b416-45ac-8993-cd19426e2459" providerId="ADAL" clId="{065E810E-AE69-7949-B074-1FA061167AA9}" dt="2024-12-09T13:06:27.815" v="9" actId="6938"/>
        <pc:sldMasterMkLst>
          <pc:docMk/>
          <pc:sldMasterMk cId="1145907965" sldId="2147483673"/>
        </pc:sldMasterMkLst>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4154480180" sldId="2147483674"/>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3427989811" sldId="2147483675"/>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1160275816" sldId="2147483676"/>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1519662954" sldId="2147483677"/>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3893797059" sldId="2147483678"/>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285947524" sldId="2147483679"/>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865242227" sldId="2147483680"/>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2615492040" sldId="2147483681"/>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2171038832" sldId="2147483682"/>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4121350021" sldId="2147483683"/>
          </pc:sldLayoutMkLst>
        </pc:sldLayoutChg>
        <pc:sldLayoutChg chg="new del replId">
          <pc:chgData name="Franziska Tschönhens" userId="0fef3136-b416-45ac-8993-cd19426e2459" providerId="ADAL" clId="{065E810E-AE69-7949-B074-1FA061167AA9}" dt="2024-12-09T13:06:27.815" v="9" actId="6938"/>
          <pc:sldLayoutMkLst>
            <pc:docMk/>
            <pc:sldMasterMk cId="1145907965" sldId="2147483673"/>
            <pc:sldLayoutMk cId="3034635221" sldId="2147483684"/>
          </pc:sldLayoutMkLst>
        </pc:sldLayoutChg>
      </pc:sldMasterChg>
    </pc:docChg>
  </pc:docChgLst>
</pc:chgInfo>
</file>

<file path=ppt/comments/modernComment_105_D9D026B6.xml><?xml version="1.0" encoding="utf-8"?>
<p188:cmLst xmlns:a="http://schemas.openxmlformats.org/drawingml/2006/main" xmlns:r="http://schemas.openxmlformats.org/officeDocument/2006/relationships" xmlns:p188="http://schemas.microsoft.com/office/powerpoint/2018/8/main">
  <p188:cm id="{C9652840-4E7D-A14E-99C8-63F377DD68E0}" authorId="{06EE09F6-E27A-E74D-B56C-973ED6383AB8}" created="2024-12-19T14:18:27.256">
    <ac:deMkLst xmlns:ac="http://schemas.microsoft.com/office/drawing/2013/main/command">
      <pc:docMk xmlns:pc="http://schemas.microsoft.com/office/powerpoint/2013/main/command"/>
      <pc:sldMk xmlns:pc="http://schemas.microsoft.com/office/powerpoint/2013/main/command" cId="3654297270" sldId="261"/>
      <ac:spMk id="3" creationId="{56B76882-9379-70FC-6E8C-0F6B5A71080E}"/>
    </ac:deMkLst>
    <p188:replyLst>
      <p188:reply id="{ADDDBF44-2A8C-4013-AE5D-FAFE71B95A26}" authorId="{10C569DF-4A4C-EDFA-0B64-BC1DDCADEA07}" created="2024-12-20T09:01:50.105">
        <p188:txBody>
          <a:bodyPr/>
          <a:lstStyle/>
          <a:p>
            <a:r>
              <a:rPr lang="de-DE"/>
              <a:t>Finde ich eine gute Idee!</a:t>
            </a:r>
          </a:p>
        </p188:txBody>
      </p188:reply>
      <p188:reply id="{BF1191D1-6571-DA42-8C51-E6FD502DDEA9}" authorId="{06EE09F6-E27A-E74D-B56C-973ED6383AB8}" created="2024-12-20T11:12:45.793">
        <p188:txBody>
          <a:bodyPr/>
          <a:lstStyle/>
          <a:p>
            <a:r>
              <a:rPr lang="de-DE"/>
              <a:t>@Olivier: hier soll eine grafische Darstellung der Effektgrößen (d) eingeblendet werden. Können wir im Januar nachreichen.</a:t>
            </a:r>
          </a:p>
        </p188:txBody>
      </p188:reply>
    </p188:replyLst>
    <p188:txBody>
      <a:bodyPr/>
      <a:lstStyle/>
      <a:p>
        <a:r>
          <a:rPr lang="de-DE"/>
          <a:t>[@Therese Eder] sollen wir hier mit der Effektgrößen - Grafik arbeiten? Die Effekte sind sehr hoch, das wird dann in der nächsten Folie eingeordnet.</a:t>
        </a:r>
      </a:p>
    </p188:txBody>
  </p188:cm>
</p188:cmLst>
</file>

<file path=ppt/comments/modernComment_107_2A2B57E8.xml><?xml version="1.0" encoding="utf-8"?>
<p188:cmLst xmlns:a="http://schemas.openxmlformats.org/drawingml/2006/main" xmlns:r="http://schemas.openxmlformats.org/officeDocument/2006/relationships" xmlns:p188="http://schemas.microsoft.com/office/powerpoint/2018/8/main">
  <p188:cm id="{FD3923D7-C78C-8544-A7AE-6A00A778AFB6}" authorId="{06EE09F6-E27A-E74D-B56C-973ED6383AB8}" created="2024-12-19T15:05:47.503">
    <ac:deMkLst xmlns:ac="http://schemas.microsoft.com/office/drawing/2013/main/command">
      <pc:docMk xmlns:pc="http://schemas.microsoft.com/office/powerpoint/2013/main/command"/>
      <pc:sldMk xmlns:pc="http://schemas.microsoft.com/office/powerpoint/2013/main/command" cId="707483624" sldId="263"/>
      <ac:spMk id="3" creationId="{C5E68A9F-58CA-444F-5B32-324E419DFF22}"/>
    </ac:deMkLst>
    <p188:replyLst>
      <p188:reply id="{A48BCDA9-2199-42A8-B3F6-32FB3432265F}" authorId="{10C569DF-4A4C-EDFA-0B64-BC1DDCADEA07}" created="2024-12-20T09:05:31.830">
        <p188:txBody>
          <a:bodyPr/>
          <a:lstStyle/>
          <a:p>
            <a:r>
              <a:rPr lang="de-DE"/>
              <a:t>gefällt mir. 2-3 Einzelstudien finde ich glaub zu viel, aber vllt kann man eine als Beispiel noch nennen - nur damit klar ist, es gibt da noch mehr Forschung.</a:t>
            </a:r>
          </a:p>
        </p188:txBody>
        <p188:extLst>
          <p:ext xmlns:p="http://schemas.openxmlformats.org/presentationml/2006/main" uri="{57CB4572-C831-44C2-8A1C-0ADB6CCDFE69}">
            <p223:reactions xmlns:p223="http://schemas.microsoft.com/office/powerpoint/2022/03/main">
              <p223:rxn type="👍">
                <p223:instance time="2024-12-20T11:13:11.353" authorId="{06EE09F6-E27A-E74D-B56C-973ED6383AB8}"/>
              </p223:rxn>
            </p223:reactions>
          </p:ext>
        </p188:extLst>
      </p188:reply>
    </p188:replyLst>
    <p188:txBody>
      <a:bodyPr/>
      <a:lstStyle/>
      <a:p>
        <a:r>
          <a:rPr lang="de-DE"/>
          <a:t>vielleicht hier noch sowas in die Art? Damit klar wird Chatgpt ist nicht mit drin, hier könnten bspw. auch 2-3 aktuelle Einzelstudoen kurz einfließen?</a:t>
        </a:r>
      </a:p>
    </p188:txBody>
    <p188:extLst>
      <p:ext xmlns:p="http://schemas.openxmlformats.org/presentationml/2006/main" uri="{57CB4572-C831-44C2-8A1C-0ADB6CCDFE69}">
        <p223:reactions xmlns:p223="http://schemas.microsoft.com/office/powerpoint/2022/03/main">
          <p223:rxn type="👍">
            <p223:instance time="2024-12-20T09:04:06.015" authorId="{10C569DF-4A4C-EDFA-0B64-BC1DDCADEA07}"/>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0C779-FC7B-A24E-93DC-AB4AC558D673}" type="datetimeFigureOut">
              <a:rPr lang="de-DE" smtClean="0"/>
              <a:t>20.12.2024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702A7-0ADC-7345-854A-BFEAEC128A3E}" type="slidenum">
              <a:rPr lang="de-DE" smtClean="0"/>
              <a:t>‹#›</a:t>
            </a:fld>
            <a:endParaRPr lang="de-DE"/>
          </a:p>
        </p:txBody>
      </p:sp>
    </p:spTree>
    <p:extLst>
      <p:ext uri="{BB962C8B-B14F-4D97-AF65-F5344CB8AC3E}">
        <p14:creationId xmlns:p14="http://schemas.microsoft.com/office/powerpoint/2010/main" val="786930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1</a:t>
            </a:fld>
            <a:endParaRPr lang="de-DE"/>
          </a:p>
        </p:txBody>
      </p:sp>
    </p:spTree>
    <p:extLst>
      <p:ext uri="{BB962C8B-B14F-4D97-AF65-F5344CB8AC3E}">
        <p14:creationId xmlns:p14="http://schemas.microsoft.com/office/powerpoint/2010/main" val="200948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2</a:t>
            </a:fld>
            <a:endParaRPr lang="de-DE"/>
          </a:p>
        </p:txBody>
      </p:sp>
    </p:spTree>
    <p:extLst>
      <p:ext uri="{BB962C8B-B14F-4D97-AF65-F5344CB8AC3E}">
        <p14:creationId xmlns:p14="http://schemas.microsoft.com/office/powerpoint/2010/main" val="1331732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3</a:t>
            </a:fld>
            <a:endParaRPr lang="de-DE"/>
          </a:p>
        </p:txBody>
      </p:sp>
    </p:spTree>
    <p:extLst>
      <p:ext uri="{BB962C8B-B14F-4D97-AF65-F5344CB8AC3E}">
        <p14:creationId xmlns:p14="http://schemas.microsoft.com/office/powerpoint/2010/main" val="2388605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a:p>
            <a:endParaRPr lang="de-DE"/>
          </a:p>
          <a:p>
            <a:endParaRPr lang="de-DE"/>
          </a:p>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4</a:t>
            </a:fld>
            <a:endParaRPr lang="de-DE"/>
          </a:p>
        </p:txBody>
      </p:sp>
    </p:spTree>
    <p:extLst>
      <p:ext uri="{BB962C8B-B14F-4D97-AF65-F5344CB8AC3E}">
        <p14:creationId xmlns:p14="http://schemas.microsoft.com/office/powerpoint/2010/main" val="4143844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5</a:t>
            </a:fld>
            <a:endParaRPr lang="de-DE"/>
          </a:p>
        </p:txBody>
      </p:sp>
    </p:spTree>
    <p:extLst>
      <p:ext uri="{BB962C8B-B14F-4D97-AF65-F5344CB8AC3E}">
        <p14:creationId xmlns:p14="http://schemas.microsoft.com/office/powerpoint/2010/main" val="103035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6</a:t>
            </a:fld>
            <a:endParaRPr lang="de-DE"/>
          </a:p>
        </p:txBody>
      </p:sp>
    </p:spTree>
    <p:extLst>
      <p:ext uri="{BB962C8B-B14F-4D97-AF65-F5344CB8AC3E}">
        <p14:creationId xmlns:p14="http://schemas.microsoft.com/office/powerpoint/2010/main" val="679576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7</a:t>
            </a:fld>
            <a:endParaRPr lang="de-DE"/>
          </a:p>
        </p:txBody>
      </p:sp>
    </p:spTree>
    <p:extLst>
      <p:ext uri="{BB962C8B-B14F-4D97-AF65-F5344CB8AC3E}">
        <p14:creationId xmlns:p14="http://schemas.microsoft.com/office/powerpoint/2010/main" val="2877003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8</a:t>
            </a:fld>
            <a:endParaRPr lang="de-DE"/>
          </a:p>
        </p:txBody>
      </p:sp>
    </p:spTree>
    <p:extLst>
      <p:ext uri="{BB962C8B-B14F-4D97-AF65-F5344CB8AC3E}">
        <p14:creationId xmlns:p14="http://schemas.microsoft.com/office/powerpoint/2010/main" val="1575818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57702A7-0ADC-7345-854A-BFEAEC128A3E}" type="slidenum">
              <a:rPr lang="de-DE" smtClean="0"/>
              <a:t>9</a:t>
            </a:fld>
            <a:endParaRPr lang="de-DE"/>
          </a:p>
        </p:txBody>
      </p:sp>
    </p:spTree>
    <p:extLst>
      <p:ext uri="{BB962C8B-B14F-4D97-AF65-F5344CB8AC3E}">
        <p14:creationId xmlns:p14="http://schemas.microsoft.com/office/powerpoint/2010/main" val="309955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61A2149-11D5-B599-7A51-6FF53698CAFD}"/>
              </a:ext>
            </a:extLst>
          </p:cNvPr>
          <p:cNvSpPr/>
          <p:nvPr userDrawn="1"/>
        </p:nvSpPr>
        <p:spPr>
          <a:xfrm>
            <a:off x="0" y="-1"/>
            <a:ext cx="12192000" cy="3846443"/>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F7B2DC32-FD53-DC1C-8D0A-F2F7F8683D89}"/>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solidFill>
                  <a:schemeClr val="tx2"/>
                </a:solidFill>
                <a:latin typeface="Kantumruy Pro Medium" pitchFamily="2" charset="0"/>
                <a:cs typeface="Kantumruy Pro Medium" pitchFamily="2" charset="0"/>
              </a:defRPr>
            </a:lvl1pPr>
          </a:lstStyle>
          <a:p>
            <a:r>
              <a:rPr lang="de-DE"/>
              <a:t>Mastertitelformat bearbeiten</a:t>
            </a:r>
          </a:p>
        </p:txBody>
      </p:sp>
      <p:sp>
        <p:nvSpPr>
          <p:cNvPr id="3" name="Untertitel 2">
            <a:extLst>
              <a:ext uri="{FF2B5EF4-FFF2-40B4-BE49-F238E27FC236}">
                <a16:creationId xmlns:a16="http://schemas.microsoft.com/office/drawing/2014/main" id="{C395BAB2-0EE2-909D-1751-137569FA70AD}"/>
              </a:ext>
            </a:extLst>
          </p:cNvPr>
          <p:cNvSpPr>
            <a:spLocks noGrp="1"/>
          </p:cNvSpPr>
          <p:nvPr>
            <p:ph type="subTitle" idx="1"/>
          </p:nvPr>
        </p:nvSpPr>
        <p:spPr>
          <a:xfrm>
            <a:off x="1524000" y="4125494"/>
            <a:ext cx="9144000" cy="1420541"/>
          </a:xfrm>
          <a:prstGeom prst="rect">
            <a:avLst/>
          </a:prstGeom>
        </p:spPr>
        <p:txBody>
          <a:bodyPr>
            <a:normAutofit/>
          </a:bodyPr>
          <a:lstStyle>
            <a:lvl1pPr marL="0" indent="0" algn="ctr">
              <a:buNone/>
              <a:defRPr sz="5400" b="0" i="0">
                <a:solidFill>
                  <a:schemeClr val="tx2"/>
                </a:solidFill>
                <a:latin typeface="Kantumruy Pro Medium" pitchFamily="2" charset="0"/>
                <a:cs typeface="Kantumruy Pro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1830279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B7A8487-D83B-28E8-4D39-3D05AE0E1B3F}"/>
              </a:ext>
            </a:extLst>
          </p:cNvPr>
          <p:cNvSpPr/>
          <p:nvPr userDrawn="1"/>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A22BADA0-3C2B-F794-FF3D-C8EFBF490547}"/>
              </a:ext>
            </a:extLst>
          </p:cNvPr>
          <p:cNvSpPr>
            <a:spLocks noGrp="1"/>
          </p:cNvSpPr>
          <p:nvPr>
            <p:ph idx="13"/>
          </p:nvPr>
        </p:nvSpPr>
        <p:spPr>
          <a:xfrm>
            <a:off x="6190735" y="691116"/>
            <a:ext cx="5163065" cy="5475767"/>
          </a:xfrm>
          <a:prstGeom prst="rect">
            <a:avLst/>
          </a:prstGeom>
        </p:spPr>
        <p:txBody>
          <a:bodyPr anchor="ctr"/>
          <a:lstStyle>
            <a:lvl1pPr>
              <a:defRPr b="0" i="0">
                <a:solidFill>
                  <a:srgbClr val="182042"/>
                </a:solidFill>
                <a:latin typeface="Kantumruy Pro Medium" pitchFamily="2" charset="0"/>
                <a:cs typeface="Kantumruy Pro Medium" pitchFamily="2" charset="0"/>
              </a:defRPr>
            </a:lvl1pPr>
          </a:lstStyle>
          <a:p>
            <a:pPr marL="0" indent="0">
              <a:buNone/>
            </a:pPr>
            <a:r>
              <a:rPr lang="de-DE"/>
              <a:t>Text</a:t>
            </a:r>
          </a:p>
        </p:txBody>
      </p:sp>
      <p:sp>
        <p:nvSpPr>
          <p:cNvPr id="9" name="Inhaltsplatzhalter 2">
            <a:extLst>
              <a:ext uri="{FF2B5EF4-FFF2-40B4-BE49-F238E27FC236}">
                <a16:creationId xmlns:a16="http://schemas.microsoft.com/office/drawing/2014/main" id="{97999A59-F98D-06B6-186E-5330197C69E8}"/>
              </a:ext>
            </a:extLst>
          </p:cNvPr>
          <p:cNvSpPr>
            <a:spLocks noGrp="1"/>
          </p:cNvSpPr>
          <p:nvPr>
            <p:ph idx="14" hasCustomPrompt="1"/>
          </p:nvPr>
        </p:nvSpPr>
        <p:spPr>
          <a:xfrm>
            <a:off x="765313" y="691117"/>
            <a:ext cx="4169152" cy="2737884"/>
          </a:xfrm>
          <a:prstGeom prst="rect">
            <a:avLst/>
          </a:prstGeom>
        </p:spPr>
        <p:txBody>
          <a:bodyPr anchor="b"/>
          <a:lstStyle>
            <a:lvl1pPr algn="r">
              <a:defRPr b="0" i="0">
                <a:solidFill>
                  <a:srgbClr val="182042"/>
                </a:solidFill>
                <a:latin typeface="Kantumruy Pro Medium" pitchFamily="2" charset="0"/>
                <a:cs typeface="Kantumruy Pro Medium" pitchFamily="2" charset="0"/>
              </a:defRPr>
            </a:lvl1pPr>
          </a:lstStyle>
          <a:p>
            <a:pPr marL="0" indent="0">
              <a:buNone/>
            </a:pPr>
            <a:r>
              <a:rPr lang="de-DE"/>
              <a:t>Text</a:t>
            </a:r>
          </a:p>
        </p:txBody>
      </p:sp>
    </p:spTree>
    <p:extLst>
      <p:ext uri="{BB962C8B-B14F-4D97-AF65-F5344CB8AC3E}">
        <p14:creationId xmlns:p14="http://schemas.microsoft.com/office/powerpoint/2010/main" val="123587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1F5C29-9316-CD63-22BF-B7D8F2C9F3C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DB0F869-4189-3AD9-C57A-442E0A40095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BEB5611-2B2D-3968-BA55-83548C25CC81}"/>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5" name="Fußzeilenplatzhalter 4">
            <a:extLst>
              <a:ext uri="{FF2B5EF4-FFF2-40B4-BE49-F238E27FC236}">
                <a16:creationId xmlns:a16="http://schemas.microsoft.com/office/drawing/2014/main" id="{4DB3FBA8-DBF1-D73C-2913-08F1278A633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6596FA25-4A0B-85B0-AB74-F3DCE6B31C1B}"/>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50364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92B1C0-B499-8575-F2A6-7D0866290B08}"/>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0D9237EE-20DB-B7C6-25F0-8655D5006F0B}"/>
              </a:ext>
            </a:extLst>
          </p:cNvPr>
          <p:cNvSpPr>
            <a:spLocks noGrp="1"/>
          </p:cNvSpPr>
          <p:nvPr>
            <p:ph sz="half" idx="1"/>
          </p:nvPr>
        </p:nvSpPr>
        <p:spPr>
          <a:xfrm>
            <a:off x="838200" y="1825625"/>
            <a:ext cx="5181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4FC67DA-F764-D606-AA85-F81764A8C9C9}"/>
              </a:ext>
            </a:extLst>
          </p:cNvPr>
          <p:cNvSpPr>
            <a:spLocks noGrp="1"/>
          </p:cNvSpPr>
          <p:nvPr>
            <p:ph sz="half" idx="2"/>
          </p:nvPr>
        </p:nvSpPr>
        <p:spPr>
          <a:xfrm>
            <a:off x="6172200" y="1825625"/>
            <a:ext cx="5181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9C44F4C-1CB3-A546-AE8C-20183E64BB3C}"/>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6" name="Fußzeilenplatzhalter 5">
            <a:extLst>
              <a:ext uri="{FF2B5EF4-FFF2-40B4-BE49-F238E27FC236}">
                <a16:creationId xmlns:a16="http://schemas.microsoft.com/office/drawing/2014/main" id="{2D1A5521-5C97-3CBF-2848-6F6CF9A2BD35}"/>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020F1C7-0549-A0AD-2C42-8D1E657AE604}"/>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47185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6DAD5F-5136-4A53-376B-5DB980D712C8}"/>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823CF7EF-7F9C-182C-9C19-ACDE7C20413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104E15D-7242-A7BD-606C-C14F08D4D53B}"/>
              </a:ext>
            </a:extLst>
          </p:cNvPr>
          <p:cNvSpPr>
            <a:spLocks noGrp="1"/>
          </p:cNvSpPr>
          <p:nvPr>
            <p:ph sz="half" idx="2"/>
          </p:nvPr>
        </p:nvSpPr>
        <p:spPr>
          <a:xfrm>
            <a:off x="839788" y="2505075"/>
            <a:ext cx="5157787"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FEA5BDC-C53F-17FE-F12A-21B576BFD9A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296EC8D-2227-34AD-9B12-6CE04E7D2BDF}"/>
              </a:ext>
            </a:extLst>
          </p:cNvPr>
          <p:cNvSpPr>
            <a:spLocks noGrp="1"/>
          </p:cNvSpPr>
          <p:nvPr>
            <p:ph sz="quarter" idx="4"/>
          </p:nvPr>
        </p:nvSpPr>
        <p:spPr>
          <a:xfrm>
            <a:off x="6172200" y="2505075"/>
            <a:ext cx="5183188"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8567164-E027-ED59-2DA7-0EA1B4014A26}"/>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8" name="Fußzeilenplatzhalter 7">
            <a:extLst>
              <a:ext uri="{FF2B5EF4-FFF2-40B4-BE49-F238E27FC236}">
                <a16:creationId xmlns:a16="http://schemas.microsoft.com/office/drawing/2014/main" id="{FED15654-970B-B10C-B9CC-A698340F02CB}"/>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22E51DF8-C12C-7547-9BDF-A81C591D59BF}"/>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88700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773546-3D15-F124-D935-088E1FAE83FE}"/>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3F183174-4CD1-E270-EC53-8F6341E46DAC}"/>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4" name="Fußzeilenplatzhalter 3">
            <a:extLst>
              <a:ext uri="{FF2B5EF4-FFF2-40B4-BE49-F238E27FC236}">
                <a16:creationId xmlns:a16="http://schemas.microsoft.com/office/drawing/2014/main" id="{DEEAE935-1869-7B94-7FD2-EDE654DACBE5}"/>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7924F52A-A325-83CF-38F6-74C42D68A843}"/>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04300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939B188-1E91-337C-4E9D-72FF3A63ACBC}"/>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3" name="Fußzeilenplatzhalter 2">
            <a:extLst>
              <a:ext uri="{FF2B5EF4-FFF2-40B4-BE49-F238E27FC236}">
                <a16:creationId xmlns:a16="http://schemas.microsoft.com/office/drawing/2014/main" id="{E128B62A-D4EF-2050-038B-B6A418A0B3B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94AE617E-B1DE-AC32-7CDC-F93EEB854324}"/>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750996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983CEC-6AD5-4B4C-E16E-8C52844188C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EBDD968-58BB-91EF-E269-F0ADDB37A11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D6E7DB4-6C5B-F6F3-5B78-60BE4260F1C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E4F910E-25F2-BF9F-38ED-D43BFC0AD9BE}"/>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6" name="Fußzeilenplatzhalter 5">
            <a:extLst>
              <a:ext uri="{FF2B5EF4-FFF2-40B4-BE49-F238E27FC236}">
                <a16:creationId xmlns:a16="http://schemas.microsoft.com/office/drawing/2014/main" id="{7E5964C0-C445-848D-CCC6-ADBBDDDE6FE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01BF1092-B364-2AF7-F539-860DE6196045}"/>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1742795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3EA9E-5D97-6578-E0C2-33C7AFDC396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C54FCE9-26CE-576E-65F8-9C075007F99C}"/>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2571E71-69A8-6963-540C-6AA218B6640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3B1E7C8-0CF5-FE39-24F0-4C9E8E5BEC9F}"/>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6" name="Fußzeilenplatzhalter 5">
            <a:extLst>
              <a:ext uri="{FF2B5EF4-FFF2-40B4-BE49-F238E27FC236}">
                <a16:creationId xmlns:a16="http://schemas.microsoft.com/office/drawing/2014/main" id="{86E90E65-A262-A4F8-97E6-B5CA96CA216C}"/>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5CF16C9B-FF7A-C8D4-E224-F09E62A4CEFC}"/>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48551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0DFE88-3F8D-7100-9884-3373EFA4DD5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9734ED03-A9A5-E83D-93E9-C9957A75FBD0}"/>
              </a:ext>
            </a:extLst>
          </p:cNvPr>
          <p:cNvSpPr>
            <a:spLocks noGrp="1"/>
          </p:cNvSpPr>
          <p:nvPr>
            <p:ph type="body" orient="vert" idx="1"/>
          </p:nvPr>
        </p:nvSpPr>
        <p:spPr>
          <a:xfrm>
            <a:off x="838200" y="1825625"/>
            <a:ext cx="10515600" cy="43513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32D4924-1E02-7397-8029-033F4D53BE33}"/>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5" name="Fußzeilenplatzhalter 4">
            <a:extLst>
              <a:ext uri="{FF2B5EF4-FFF2-40B4-BE49-F238E27FC236}">
                <a16:creationId xmlns:a16="http://schemas.microsoft.com/office/drawing/2014/main" id="{503084E8-0C7F-0956-FDEB-70F7D088227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F43C5D6-37A1-D232-D7FC-1284FF18C1D5}"/>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200872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CFBE579-ED12-C3D5-BCFE-56C1F31D36C5}"/>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D384EF7-448C-3B32-007B-3D159BAE4924}"/>
              </a:ext>
            </a:extLst>
          </p:cNvPr>
          <p:cNvSpPr>
            <a:spLocks noGrp="1"/>
          </p:cNvSpPr>
          <p:nvPr>
            <p:ph type="body" orient="vert" idx="1"/>
          </p:nvPr>
        </p:nvSpPr>
        <p:spPr>
          <a:xfrm>
            <a:off x="838200" y="365125"/>
            <a:ext cx="7734300" cy="58118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C2D8B3F-16ED-3BE5-6FC2-E1BF10AF7908}"/>
              </a:ext>
            </a:extLst>
          </p:cNvPr>
          <p:cNvSpPr>
            <a:spLocks noGrp="1"/>
          </p:cNvSpPr>
          <p:nvPr>
            <p:ph type="dt" sz="half" idx="10"/>
          </p:nvPr>
        </p:nvSpPr>
        <p:spPr>
          <a:xfrm>
            <a:off x="838200" y="6356350"/>
            <a:ext cx="2743200" cy="365125"/>
          </a:xfrm>
          <a:prstGeom prst="rect">
            <a:avLst/>
          </a:prstGeom>
        </p:spPr>
        <p:txBody>
          <a:bodyPr/>
          <a:lstStyle/>
          <a:p>
            <a:fld id="{B2D436E6-6FD0-8842-B5E6-98819886EA02}" type="datetimeFigureOut">
              <a:rPr lang="de-DE" smtClean="0"/>
              <a:t>20.12.2024</a:t>
            </a:fld>
            <a:endParaRPr lang="de-DE"/>
          </a:p>
        </p:txBody>
      </p:sp>
      <p:sp>
        <p:nvSpPr>
          <p:cNvPr id="5" name="Fußzeilenplatzhalter 4">
            <a:extLst>
              <a:ext uri="{FF2B5EF4-FFF2-40B4-BE49-F238E27FC236}">
                <a16:creationId xmlns:a16="http://schemas.microsoft.com/office/drawing/2014/main" id="{C8B5BFB0-6003-A71E-7C73-89FA01E2F68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30626321-9D9C-E673-0ABA-F685D339EB8E}"/>
              </a:ext>
            </a:extLst>
          </p:cNvPr>
          <p:cNvSpPr>
            <a:spLocks noGrp="1"/>
          </p:cNvSpPr>
          <p:nvPr>
            <p:ph type="sldNum" sz="quarter" idx="12"/>
          </p:nvPr>
        </p:nvSpPr>
        <p:spPr>
          <a:xfrm>
            <a:off x="8610600" y="6356350"/>
            <a:ext cx="2743200" cy="365125"/>
          </a:xfrm>
          <a:prstGeom prst="rect">
            <a:avLst/>
          </a:prstGeom>
        </p:spPr>
        <p:txBody>
          <a:bodyPr/>
          <a:lstStyle/>
          <a:p>
            <a:fld id="{EF373BB9-198C-8D42-94EE-752BCE67B1E1}" type="slidenum">
              <a:rPr lang="de-DE" smtClean="0"/>
              <a:t>‹#›</a:t>
            </a:fld>
            <a:endParaRPr lang="de-DE"/>
          </a:p>
        </p:txBody>
      </p:sp>
    </p:spTree>
    <p:extLst>
      <p:ext uri="{BB962C8B-B14F-4D97-AF65-F5344CB8AC3E}">
        <p14:creationId xmlns:p14="http://schemas.microsoft.com/office/powerpoint/2010/main" val="3151020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1409C-8DB3-AAC0-82D7-7569F6BFFBC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59F8EEC-C906-5916-838D-B506562E1B13}"/>
              </a:ext>
            </a:extLst>
          </p:cNvPr>
          <p:cNvSpPr>
            <a:spLocks noGrp="1"/>
          </p:cNvSpPr>
          <p:nvPr>
            <p:ph idx="1"/>
          </p:nvPr>
        </p:nvSpPr>
        <p:spPr>
          <a:xfrm>
            <a:off x="838200" y="1825625"/>
            <a:ext cx="10515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68D5F4F-E663-C6C8-4518-FF13DD71067E}"/>
              </a:ext>
            </a:extLst>
          </p:cNvPr>
          <p:cNvSpPr>
            <a:spLocks noGrp="1"/>
          </p:cNvSpPr>
          <p:nvPr>
            <p:ph type="dt" sz="half" idx="10"/>
          </p:nvPr>
        </p:nvSpPr>
        <p:spPr>
          <a:xfrm>
            <a:off x="838200" y="6356350"/>
            <a:ext cx="2743200" cy="365125"/>
          </a:xfrm>
          <a:prstGeom prst="rect">
            <a:avLst/>
          </a:prstGeom>
        </p:spPr>
        <p:txBody>
          <a:bodyPr/>
          <a:lstStyle/>
          <a:p>
            <a:fld id="{EF4FA273-4BF5-3E4F-9B0F-25CAD5CF6AFB}" type="datetimeFigureOut">
              <a:rPr lang="de-DE" smtClean="0"/>
              <a:t>20.12.2024</a:t>
            </a:fld>
            <a:endParaRPr lang="de-DE"/>
          </a:p>
        </p:txBody>
      </p:sp>
      <p:sp>
        <p:nvSpPr>
          <p:cNvPr id="5" name="Fußzeilenplatzhalter 4">
            <a:extLst>
              <a:ext uri="{FF2B5EF4-FFF2-40B4-BE49-F238E27FC236}">
                <a16:creationId xmlns:a16="http://schemas.microsoft.com/office/drawing/2014/main" id="{6D109C33-4ECD-048C-BEE3-C4FC826C5635}"/>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1C949071-3290-164F-D6D9-B27844A192E5}"/>
              </a:ext>
            </a:extLst>
          </p:cNvPr>
          <p:cNvSpPr>
            <a:spLocks noGrp="1"/>
          </p:cNvSpPr>
          <p:nvPr>
            <p:ph type="sldNum" sz="quarter" idx="12"/>
          </p:nvPr>
        </p:nvSpPr>
        <p:spPr>
          <a:xfrm>
            <a:off x="8623852" y="6376229"/>
            <a:ext cx="2743200" cy="365125"/>
          </a:xfrm>
          <a:prstGeom prst="rect">
            <a:avLst/>
          </a:prstGeom>
        </p:spPr>
        <p:txBody>
          <a:bodyPr/>
          <a:lstStyle/>
          <a:p>
            <a:fld id="{62644663-F3C1-8E4B-A0C0-BC19A798195E}" type="slidenum">
              <a:rPr lang="de-DE" smtClean="0"/>
              <a:t>‹#›</a:t>
            </a:fld>
            <a:endParaRPr lang="de-DE"/>
          </a:p>
        </p:txBody>
      </p:sp>
    </p:spTree>
    <p:extLst>
      <p:ext uri="{BB962C8B-B14F-4D97-AF65-F5344CB8AC3E}">
        <p14:creationId xmlns:p14="http://schemas.microsoft.com/office/powerpoint/2010/main" val="2570575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761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2"/>
          </a:solidFill>
          <a:latin typeface="Kantumruy Pro Medium" pitchFamily="2" charset="0"/>
          <a:ea typeface="+mj-ea"/>
          <a:cs typeface="Kantumruy Pro Medium"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Kantumruy Pro Medium" pitchFamily="2" charset="0"/>
          <a:ea typeface="+mn-ea"/>
          <a:cs typeface="Kantumruy Pro Medium"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Kantumruy Pro Medium" pitchFamily="2" charset="0"/>
          <a:ea typeface="+mn-ea"/>
          <a:cs typeface="Kantumruy Pro Medium"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Kantumruy Pro Medium" pitchFamily="2" charset="0"/>
          <a:ea typeface="+mn-ea"/>
          <a:cs typeface="Kantumruy Pro Medium"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Kantumruy Pro Medium" pitchFamily="2" charset="0"/>
          <a:ea typeface="+mn-ea"/>
          <a:cs typeface="Kantumruy Pro Medium"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Kantumruy Pro Medium" pitchFamily="2" charset="0"/>
          <a:ea typeface="+mn-ea"/>
          <a:cs typeface="Kantumruy Pro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D9D026B6.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07_2A2B57E8.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28E41D5-8036-7AEF-F471-D07A49448610}"/>
              </a:ext>
            </a:extLst>
          </p:cNvPr>
          <p:cNvSpPr>
            <a:spLocks noGrp="1"/>
          </p:cNvSpPr>
          <p:nvPr>
            <p:ph type="ctrTitle"/>
          </p:nvPr>
        </p:nvSpPr>
        <p:spPr/>
        <p:txBody>
          <a:bodyPr>
            <a:normAutofit/>
          </a:bodyPr>
          <a:lstStyle/>
          <a:p>
            <a:r>
              <a:rPr lang="de-DE" sz="4400">
                <a:latin typeface="Kantumruy Pro Medium" pitchFamily="2" charset="0"/>
                <a:cs typeface="Kantumruy Pro Medium" pitchFamily="2" charset="0"/>
              </a:rPr>
              <a:t>Keynote zum Video:</a:t>
            </a:r>
          </a:p>
        </p:txBody>
      </p:sp>
      <p:sp>
        <p:nvSpPr>
          <p:cNvPr id="5" name="Untertitel 4">
            <a:extLst>
              <a:ext uri="{FF2B5EF4-FFF2-40B4-BE49-F238E27FC236}">
                <a16:creationId xmlns:a16="http://schemas.microsoft.com/office/drawing/2014/main" id="{38AE47F6-3F4A-8DE7-08AB-4BDF77FFB55E}"/>
              </a:ext>
            </a:extLst>
          </p:cNvPr>
          <p:cNvSpPr>
            <a:spLocks noGrp="1"/>
          </p:cNvSpPr>
          <p:nvPr>
            <p:ph type="subTitle" idx="1"/>
          </p:nvPr>
        </p:nvSpPr>
        <p:spPr>
          <a:xfrm>
            <a:off x="1524000" y="4250624"/>
            <a:ext cx="9144000" cy="1655762"/>
          </a:xfrm>
        </p:spPr>
        <p:txBody>
          <a:bodyPr/>
          <a:lstStyle/>
          <a:p>
            <a:r>
              <a:rPr lang="de-DE"/>
              <a:t>Kompaktbericht KI-Chatbots</a:t>
            </a:r>
          </a:p>
        </p:txBody>
      </p:sp>
    </p:spTree>
    <p:extLst>
      <p:ext uri="{BB962C8B-B14F-4D97-AF65-F5344CB8AC3E}">
        <p14:creationId xmlns:p14="http://schemas.microsoft.com/office/powerpoint/2010/main" val="3634971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DFAD19AD-4DEE-106F-63E6-B90FE3496F5B}"/>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0388E79C-0A9A-B4CF-9E1B-1B1C98EEF5CC}"/>
              </a:ext>
            </a:extLst>
          </p:cNvPr>
          <p:cNvSpPr>
            <a:spLocks noGrp="1"/>
          </p:cNvSpPr>
          <p:nvPr>
            <p:ph type="title"/>
          </p:nvPr>
        </p:nvSpPr>
        <p:spPr>
          <a:xfrm>
            <a:off x="838200" y="685799"/>
            <a:ext cx="4339856" cy="2695353"/>
          </a:xfrm>
        </p:spPr>
        <p:txBody>
          <a:bodyPr anchor="b"/>
          <a:lstStyle/>
          <a:p>
            <a:pPr algn="r"/>
            <a:r>
              <a:rPr lang="de-DE" sz="4000"/>
              <a:t>Können KI-Chatbots das Lernen revolutionieren?</a:t>
            </a:r>
          </a:p>
        </p:txBody>
      </p:sp>
      <p:sp>
        <p:nvSpPr>
          <p:cNvPr id="3" name="Inhaltsplatzhalter 2">
            <a:extLst>
              <a:ext uri="{FF2B5EF4-FFF2-40B4-BE49-F238E27FC236}">
                <a16:creationId xmlns:a16="http://schemas.microsoft.com/office/drawing/2014/main" id="{69FE6AA3-8DCF-51A2-F082-5C7F3EC84E4E}"/>
              </a:ext>
            </a:extLst>
          </p:cNvPr>
          <p:cNvSpPr>
            <a:spLocks noGrp="1"/>
          </p:cNvSpPr>
          <p:nvPr>
            <p:ph idx="1"/>
          </p:nvPr>
        </p:nvSpPr>
        <p:spPr>
          <a:xfrm>
            <a:off x="6190735" y="691116"/>
            <a:ext cx="5163065" cy="5475767"/>
          </a:xfrm>
        </p:spPr>
        <p:txBody>
          <a:bodyPr anchor="ctr"/>
          <a:lstStyle/>
          <a:p>
            <a:pPr marL="0" indent="0">
              <a:buNone/>
            </a:pPr>
            <a:r>
              <a:rPr lang="de-DE" sz="1800">
                <a:latin typeface="Kantumruy Pro Medium" pitchFamily="2" charset="0"/>
                <a:cs typeface="Kantumruy Pro Medium" pitchFamily="2" charset="0"/>
              </a:rPr>
              <a:t>KI-Chatbots sind spätestens seit der Veröffentlichung von </a:t>
            </a:r>
            <a:r>
              <a:rPr lang="de-DE" sz="1800" err="1">
                <a:latin typeface="Kantumruy Pro Medium" pitchFamily="2" charset="0"/>
                <a:cs typeface="Kantumruy Pro Medium" pitchFamily="2" charset="0"/>
              </a:rPr>
              <a:t>ChatGPT</a:t>
            </a:r>
            <a:r>
              <a:rPr lang="de-DE" sz="1800">
                <a:latin typeface="Kantumruy Pro Medium" pitchFamily="2" charset="0"/>
                <a:cs typeface="Kantumruy Pro Medium" pitchFamily="2" charset="0"/>
              </a:rPr>
              <a:t> ein hochaktuelles Thema vor allem auch in Bildung und Lehre.</a:t>
            </a:r>
          </a:p>
          <a:p>
            <a:pPr marL="0" indent="0">
              <a:buNone/>
            </a:pPr>
            <a:r>
              <a:rPr lang="de-DE" sz="1800">
                <a:effectLst/>
                <a:latin typeface="Kantumruy Pro Medium" pitchFamily="2" charset="0"/>
                <a:cs typeface="Kantumruy Pro Medium" pitchFamily="2" charset="0"/>
              </a:rPr>
              <a:t>KI-Chatbots können in Echtzeit Fragen beantworten, Aufgaben automatisieren und Lernende individuell begleiten. Dadurch eröffnen sich neue Perspektiven für einen digitalen und personalisierten Unterricht.</a:t>
            </a:r>
          </a:p>
          <a:p>
            <a:pPr marL="0" indent="0">
              <a:buNone/>
            </a:pPr>
            <a:r>
              <a:rPr lang="de-DE" sz="1800">
                <a:latin typeface="Kantumruy Pro Medium" pitchFamily="2" charset="0"/>
                <a:cs typeface="Kantumruy Pro Medium" pitchFamily="2" charset="0"/>
              </a:rPr>
              <a:t>Doch können KI-Chatbots das Lernen wirklich revolutionieren? </a:t>
            </a:r>
            <a:r>
              <a:rPr lang="de-DE" sz="1800">
                <a:effectLst/>
                <a:latin typeface="Kantumruy Pro Medium" pitchFamily="2" charset="0"/>
                <a:ea typeface="Calibri" panose="020F0502020204030204" pitchFamily="34" charset="0"/>
                <a:cs typeface="Kantumruy Pro Medium" pitchFamily="2" charset="0"/>
              </a:rPr>
              <a:t>Und wenn ja, unter welchen Bedingungen? Wir zeigen Ihnen, was die Ergebnisse, einer Metaanalyse, die den Effekt von KI-Chatbots auf den Lernzuwachs von Lernenden untersuchte, zeigen.</a:t>
            </a:r>
            <a:endParaRPr lang="de-DE" sz="1800">
              <a:effectLst/>
              <a:latin typeface="Kantumruy Pro Medium" pitchFamily="2" charset="0"/>
              <a:cs typeface="Kantumruy Pro Medium" pitchFamily="2" charset="0"/>
            </a:endParaRPr>
          </a:p>
          <a:p>
            <a:pPr marL="0" indent="0">
              <a:buNone/>
            </a:pPr>
            <a:endParaRPr lang="de-DE"/>
          </a:p>
        </p:txBody>
      </p:sp>
    </p:spTree>
    <p:extLst>
      <p:ext uri="{BB962C8B-B14F-4D97-AF65-F5344CB8AC3E}">
        <p14:creationId xmlns:p14="http://schemas.microsoft.com/office/powerpoint/2010/main" val="184815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0B77-C04D-4ECD-2135-EBECD11D9F64}"/>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9D785AFD-D594-9C69-020F-49383D0B5BC6}"/>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8109F0-BB25-355A-55A9-5B73807719A7}"/>
              </a:ext>
            </a:extLst>
          </p:cNvPr>
          <p:cNvSpPr>
            <a:spLocks noGrp="1"/>
          </p:cNvSpPr>
          <p:nvPr>
            <p:ph type="title"/>
          </p:nvPr>
        </p:nvSpPr>
        <p:spPr>
          <a:xfrm>
            <a:off x="838200" y="685799"/>
            <a:ext cx="4339856" cy="2695353"/>
          </a:xfrm>
        </p:spPr>
        <p:txBody>
          <a:bodyPr anchor="b"/>
          <a:lstStyle/>
          <a:p>
            <a:pPr algn="r"/>
            <a:r>
              <a:rPr lang="de-DE" sz="4000"/>
              <a:t>Was sind KI-Chatbots genau?</a:t>
            </a:r>
          </a:p>
        </p:txBody>
      </p:sp>
      <p:sp>
        <p:nvSpPr>
          <p:cNvPr id="3" name="Inhaltsplatzhalter 2">
            <a:extLst>
              <a:ext uri="{FF2B5EF4-FFF2-40B4-BE49-F238E27FC236}">
                <a16:creationId xmlns:a16="http://schemas.microsoft.com/office/drawing/2014/main" id="{23853E1E-1CC5-810F-093D-4119A241ADAA}"/>
              </a:ext>
            </a:extLst>
          </p:cNvPr>
          <p:cNvSpPr>
            <a:spLocks noGrp="1"/>
          </p:cNvSpPr>
          <p:nvPr>
            <p:ph idx="1"/>
          </p:nvPr>
        </p:nvSpPr>
        <p:spPr>
          <a:xfrm>
            <a:off x="6190735" y="691116"/>
            <a:ext cx="5163065" cy="5475767"/>
          </a:xfrm>
        </p:spPr>
        <p:txBody>
          <a:bodyPr anchor="ctr"/>
          <a:lstStyle/>
          <a:p>
            <a:pPr>
              <a:lnSpc>
                <a:spcPct val="100000"/>
              </a:lnSpc>
              <a:spcAft>
                <a:spcPts val="800"/>
              </a:spcAft>
            </a:pPr>
            <a:r>
              <a:rPr lang="de-DE" sz="1600" kern="100">
                <a:effectLst/>
                <a:latin typeface="Kantumruy Pro Medium" pitchFamily="2" charset="0"/>
                <a:ea typeface="Calibri" panose="020F0502020204030204" pitchFamily="34" charset="0"/>
                <a:cs typeface="Kantumruy Pro Medium" pitchFamily="2" charset="0"/>
              </a:rPr>
              <a:t>KI-Chatbots sind eine Art Dialog-Computerprogramm, das mit Hilfe von KI-Techniken wie z.B. natürlicher Sprachverarbeitung, maschinellem Lernen, neuronalen Netzen, Informationsabfrage, Deep Learning und anderen, menschenähnliche Gespräche führen kann.</a:t>
            </a:r>
          </a:p>
          <a:p>
            <a:pPr>
              <a:lnSpc>
                <a:spcPct val="100000"/>
              </a:lnSpc>
              <a:spcAft>
                <a:spcPts val="800"/>
              </a:spcAft>
            </a:pPr>
            <a:r>
              <a:rPr lang="de-DE" sz="1600" kern="100">
                <a:effectLst/>
                <a:latin typeface="Kantumruy Pro Medium" pitchFamily="2" charset="0"/>
                <a:ea typeface="Calibri" panose="020F0502020204030204" pitchFamily="34" charset="0"/>
                <a:cs typeface="Kantumruy Pro Medium" pitchFamily="2" charset="0"/>
              </a:rPr>
              <a:t>Dabei gilt es traditionelle Chatbots von KI-Chatbots zu unterscheiden. </a:t>
            </a:r>
          </a:p>
          <a:p>
            <a:pPr>
              <a:lnSpc>
                <a:spcPct val="100000"/>
              </a:lnSpc>
              <a:spcAft>
                <a:spcPts val="800"/>
              </a:spcAft>
            </a:pPr>
            <a:r>
              <a:rPr lang="de-DE" sz="1600" kern="100">
                <a:effectLst/>
                <a:latin typeface="Kantumruy Pro Medium" pitchFamily="2" charset="0"/>
                <a:ea typeface="Calibri" panose="020F0502020204030204" pitchFamily="34" charset="0"/>
                <a:cs typeface="Kantumruy Pro Medium" pitchFamily="2" charset="0"/>
              </a:rPr>
              <a:t>Traditionelle Chatbots können kaum spezifische Aufgaben lösen und Antworten nur aus vordefinierten Wissensdatenbanken auswählen. Sie können also Absichten der Nutzer nicht verstehen und auch keine personalisierte Hilfe leisten. </a:t>
            </a:r>
          </a:p>
          <a:p>
            <a:pPr>
              <a:lnSpc>
                <a:spcPct val="100000"/>
              </a:lnSpc>
              <a:spcAft>
                <a:spcPts val="800"/>
              </a:spcAft>
            </a:pPr>
            <a:r>
              <a:rPr lang="de-DE" sz="1600" kern="100">
                <a:effectLst/>
                <a:latin typeface="Kantumruy Pro Medium" pitchFamily="2" charset="0"/>
                <a:ea typeface="Calibri" panose="020F0502020204030204" pitchFamily="34" charset="0"/>
                <a:cs typeface="Kantumruy Pro Medium" pitchFamily="2" charset="0"/>
              </a:rPr>
              <a:t>KI-Chatbots hingegen könnten menschliche kognitive Funktionen imitieren. Hierzu zählt: das Lösen von Problemen, kontextbezogenes Denken, Vorhersage, Planung und Entscheidungsfindung. </a:t>
            </a:r>
          </a:p>
        </p:txBody>
      </p:sp>
    </p:spTree>
    <p:extLst>
      <p:ext uri="{BB962C8B-B14F-4D97-AF65-F5344CB8AC3E}">
        <p14:creationId xmlns:p14="http://schemas.microsoft.com/office/powerpoint/2010/main" val="1391233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53A70-B8D3-E12E-627D-3D2CC19291D1}"/>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670711B-CC4D-987F-3E76-70BCE514A5D8}"/>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685B229-5AED-02B7-D8B3-AEC0114C4F41}"/>
              </a:ext>
            </a:extLst>
          </p:cNvPr>
          <p:cNvSpPr>
            <a:spLocks noGrp="1"/>
          </p:cNvSpPr>
          <p:nvPr>
            <p:ph type="title"/>
          </p:nvPr>
        </p:nvSpPr>
        <p:spPr>
          <a:xfrm>
            <a:off x="838200" y="685799"/>
            <a:ext cx="4339856" cy="2695353"/>
          </a:xfrm>
        </p:spPr>
        <p:txBody>
          <a:bodyPr anchor="b"/>
          <a:lstStyle/>
          <a:p>
            <a:pPr algn="r"/>
            <a:r>
              <a:rPr lang="de-DE" sz="4000"/>
              <a:t>Warum können KI-Chatbots im Unterricht sinnvoll sein?</a:t>
            </a:r>
          </a:p>
        </p:txBody>
      </p:sp>
      <p:sp>
        <p:nvSpPr>
          <p:cNvPr id="3" name="Inhaltsplatzhalter 2">
            <a:extLst>
              <a:ext uri="{FF2B5EF4-FFF2-40B4-BE49-F238E27FC236}">
                <a16:creationId xmlns:a16="http://schemas.microsoft.com/office/drawing/2014/main" id="{CA9FC665-9A16-BBB0-4C78-52F6B6B2B803}"/>
              </a:ext>
            </a:extLst>
          </p:cNvPr>
          <p:cNvSpPr>
            <a:spLocks noGrp="1"/>
          </p:cNvSpPr>
          <p:nvPr>
            <p:ph idx="1"/>
          </p:nvPr>
        </p:nvSpPr>
        <p:spPr>
          <a:xfrm>
            <a:off x="6190735" y="691116"/>
            <a:ext cx="5163065" cy="5475767"/>
          </a:xfrm>
        </p:spPr>
        <p:txBody>
          <a:bodyPr anchor="ctr"/>
          <a:lstStyle/>
          <a:p>
            <a:r>
              <a:rPr lang="de-DE" sz="1800">
                <a:latin typeface="Kantumruy Pro Medium" pitchFamily="2" charset="0"/>
                <a:cs typeface="Kantumruy Pro Medium" pitchFamily="2" charset="0"/>
              </a:rPr>
              <a:t>KI-Chatbots bieten Lehrkräften eine Möglichkeit, den Unterricht flexibler und individueller zu gestalten. </a:t>
            </a:r>
          </a:p>
          <a:p>
            <a:r>
              <a:rPr lang="de-DE" sz="1800">
                <a:latin typeface="Kantumruy Pro Medium" pitchFamily="2" charset="0"/>
                <a:cs typeface="Kantumruy Pro Medium" pitchFamily="2" charset="0"/>
              </a:rPr>
              <a:t>Sie können als digitale Assistenten dienen, die Lernende in ihrem Tempo unterstützen, Aufgaben erklären oder gezielte Rückmeldungen geben. Insbesondere bei der Wiederholung von Inhalten oder der Förderung selbstgesteuerten Lernens.</a:t>
            </a:r>
          </a:p>
          <a:p>
            <a:r>
              <a:rPr lang="de-DE" sz="1800" kern="0">
                <a:effectLst/>
                <a:latin typeface="Kantumruy Pro Medium" pitchFamily="2" charset="0"/>
                <a:ea typeface="Times New Roman" panose="02020603050405020304" pitchFamily="18" charset="0"/>
                <a:cs typeface="Kantumruy Pro Medium" pitchFamily="2" charset="0"/>
              </a:rPr>
              <a:t>Dabei sind KI-Chatbots nicht nur Werkzeuge für die Unterstützung der Lernenden, sondern auch potenzielle Partner für Lehrkräfte in der Gestaltung von Unterrichtsprozesse und können bei eigentlich zeitintensiven Aufgaben Lehrkräfte in ihrer täglichen Arbeit zumindest teilweise entlasten.</a:t>
            </a:r>
            <a:r>
              <a:rPr lang="de-DE" sz="1800">
                <a:effectLst/>
                <a:latin typeface="Kantumruy Pro Medium" pitchFamily="2" charset="0"/>
                <a:cs typeface="Kantumruy Pro Medium" pitchFamily="2" charset="0"/>
              </a:rPr>
              <a:t> </a:t>
            </a:r>
          </a:p>
          <a:p>
            <a:pPr>
              <a:lnSpc>
                <a:spcPct val="107000"/>
              </a:lnSpc>
              <a:spcAft>
                <a:spcPts val="800"/>
              </a:spcAft>
            </a:pPr>
            <a:endParaRPr lang="de-DE" sz="1600" kern="100">
              <a:effectLst/>
              <a:latin typeface="Kantumruy Pro Medium" pitchFamily="2" charset="0"/>
              <a:ea typeface="Calibri" panose="020F0502020204030204" pitchFamily="34" charset="0"/>
              <a:cs typeface="Kantumruy Pro Medium" pitchFamily="2" charset="0"/>
            </a:endParaRPr>
          </a:p>
        </p:txBody>
      </p:sp>
    </p:spTree>
    <p:extLst>
      <p:ext uri="{BB962C8B-B14F-4D97-AF65-F5344CB8AC3E}">
        <p14:creationId xmlns:p14="http://schemas.microsoft.com/office/powerpoint/2010/main" val="2187657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0E62-3385-A403-D0FB-7C1416C408A9}"/>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4E0F662-8E5C-309B-1760-00775C28232A}"/>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FC013D5C-B82A-B5FF-B360-F9EEA6181CFD}"/>
              </a:ext>
            </a:extLst>
          </p:cNvPr>
          <p:cNvSpPr>
            <a:spLocks noGrp="1"/>
          </p:cNvSpPr>
          <p:nvPr>
            <p:ph type="title"/>
          </p:nvPr>
        </p:nvSpPr>
        <p:spPr>
          <a:xfrm>
            <a:off x="838200" y="685799"/>
            <a:ext cx="4339856" cy="2695353"/>
          </a:xfrm>
        </p:spPr>
        <p:txBody>
          <a:bodyPr anchor="b"/>
          <a:lstStyle/>
          <a:p>
            <a:pPr algn="r"/>
            <a:r>
              <a:rPr lang="de-DE" sz="4000"/>
              <a:t>Was wurde in der Metaanalyse untersucht?</a:t>
            </a:r>
          </a:p>
        </p:txBody>
      </p:sp>
      <p:sp>
        <p:nvSpPr>
          <p:cNvPr id="3" name="Inhaltsplatzhalter 2">
            <a:extLst>
              <a:ext uri="{FF2B5EF4-FFF2-40B4-BE49-F238E27FC236}">
                <a16:creationId xmlns:a16="http://schemas.microsoft.com/office/drawing/2014/main" id="{FBCACFDC-4571-EA45-B93E-2CBE7AA3C7E8}"/>
              </a:ext>
            </a:extLst>
          </p:cNvPr>
          <p:cNvSpPr>
            <a:spLocks noGrp="1"/>
          </p:cNvSpPr>
          <p:nvPr>
            <p:ph idx="1"/>
          </p:nvPr>
        </p:nvSpPr>
        <p:spPr>
          <a:xfrm>
            <a:off x="6190735" y="691116"/>
            <a:ext cx="5163065" cy="5475767"/>
          </a:xfrm>
        </p:spPr>
        <p:txBody>
          <a:bodyPr lIns="91440" tIns="45720" rIns="91440" bIns="45720" anchor="ctr"/>
          <a:lstStyle/>
          <a:p>
            <a:pPr marL="0" indent="0">
              <a:buNone/>
            </a:pPr>
            <a:r>
              <a:rPr lang="de-DE" sz="1800">
                <a:effectLst/>
                <a:latin typeface="Kantumruy Pro Medium" pitchFamily="2" charset="0"/>
                <a:ea typeface="Calibri" panose="020F0502020204030204" pitchFamily="34" charset="0"/>
                <a:cs typeface="Kantumruy Pro Medium" pitchFamily="2" charset="0"/>
              </a:rPr>
              <a:t>In der Metaanalyse </a:t>
            </a:r>
            <a:r>
              <a:rPr lang="de-DE" sz="1600" i="1">
                <a:effectLst/>
                <a:latin typeface="Kantumruy Pro SemiBold" pitchFamily="2" charset="0"/>
                <a:ea typeface="Calibri" panose="020F0502020204030204" pitchFamily="34" charset="0"/>
                <a:cs typeface="Kantumruy Pro SemiBold" pitchFamily="2" charset="0"/>
              </a:rPr>
              <a:t>[Zitation sollte eingeblendet werden, so dass Autor*innen und Titel sichtbar wird]</a:t>
            </a:r>
            <a:r>
              <a:rPr lang="de-DE" sz="1800">
                <a:effectLst/>
                <a:latin typeface="Kantumruy Pro Medium" pitchFamily="2" charset="0"/>
                <a:ea typeface="Calibri" panose="020F0502020204030204" pitchFamily="34" charset="0"/>
                <a:cs typeface="Kantumruy Pro Medium" pitchFamily="2" charset="0"/>
              </a:rPr>
              <a:t> wurden insgesamt Ergebnisse aus 24 Studien einbezogen. Die Studien verglichen Lernergebnisse von Lernenden, die mit KI-Chatbots lernten mit den Lernergebnissen von Lernenden, die ohne KI-Chatbots lernten.</a:t>
            </a:r>
          </a:p>
          <a:p>
            <a:r>
              <a:rPr lang="de-DE" sz="1800">
                <a:effectLst/>
                <a:latin typeface="Kantumruy Pro Medium"/>
                <a:ea typeface="Calibri"/>
              </a:rPr>
              <a:t>Es wurden vor allem, Lernende an Hochschulen vergleichen (</a:t>
            </a:r>
            <a:r>
              <a:rPr lang="de-DE" sz="1800" i="1">
                <a:effectLst/>
                <a:latin typeface="Kantumruy Pro SemiBold"/>
                <a:ea typeface="Calibri"/>
                <a:cs typeface="Kantumruy Pro SemiBold" pitchFamily="2" charset="0"/>
              </a:rPr>
              <a:t>n</a:t>
            </a:r>
            <a:r>
              <a:rPr lang="de-DE" sz="1800">
                <a:effectLst/>
                <a:latin typeface="Kantumruy Pro Medium"/>
                <a:ea typeface="Calibri"/>
              </a:rPr>
              <a:t> = 19)</a:t>
            </a:r>
          </a:p>
          <a:p>
            <a:r>
              <a:rPr lang="de-DE" sz="1800">
                <a:latin typeface="Kantumruy Pro Medium"/>
              </a:rPr>
              <a:t>Neben der Lernleistung wurde außerdem noch die Selbstwirksamkeit, das Interesse, die Ängstlichkeit und  der wahrgenommene Wert des Lernens der Lernenden untersucht</a:t>
            </a:r>
          </a:p>
          <a:p>
            <a:r>
              <a:rPr lang="de-DE" sz="1800">
                <a:latin typeface="Kantumruy Pro Medium"/>
              </a:rPr>
              <a:t>Die Dauer, in der die Lernenden mit dem KI-Chatbots lernten war entweder kürzer als 10 Wochen (</a:t>
            </a:r>
            <a:r>
              <a:rPr lang="de-DE" sz="1800" i="1">
                <a:latin typeface="Kantumruy Pro SemiBold"/>
                <a:cs typeface="Kantumruy Pro SemiBold" pitchFamily="2" charset="0"/>
              </a:rPr>
              <a:t>n</a:t>
            </a:r>
            <a:r>
              <a:rPr lang="de-DE" sz="1800">
                <a:latin typeface="Kantumruy Pro Medium"/>
              </a:rPr>
              <a:t> = 14) oder länger/genau 10 Wochen (</a:t>
            </a:r>
            <a:r>
              <a:rPr lang="de-DE" sz="1800" i="1">
                <a:latin typeface="Kantumruy Pro SemiBold"/>
                <a:cs typeface="Kantumruy Pro SemiBold" pitchFamily="2" charset="0"/>
              </a:rPr>
              <a:t>n</a:t>
            </a:r>
            <a:r>
              <a:rPr lang="de-DE" sz="1800">
                <a:latin typeface="Kantumruy Pro Medium"/>
              </a:rPr>
              <a:t> = 19)</a:t>
            </a:r>
            <a:endParaRPr lang="de-DE">
              <a:latin typeface="Kantumruy Pro Medium"/>
            </a:endParaRPr>
          </a:p>
        </p:txBody>
      </p:sp>
    </p:spTree>
    <p:extLst>
      <p:ext uri="{BB962C8B-B14F-4D97-AF65-F5344CB8AC3E}">
        <p14:creationId xmlns:p14="http://schemas.microsoft.com/office/powerpoint/2010/main" val="82181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26CC-67F3-66BA-EA25-EF3EC63FED5D}"/>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271CFAB1-4ADF-EDDF-61EA-316F4B2B9AB6}"/>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16AA0AF-3716-67AB-E29F-3AF3F2231283}"/>
              </a:ext>
            </a:extLst>
          </p:cNvPr>
          <p:cNvSpPr>
            <a:spLocks noGrp="1"/>
          </p:cNvSpPr>
          <p:nvPr>
            <p:ph type="title"/>
          </p:nvPr>
        </p:nvSpPr>
        <p:spPr>
          <a:xfrm>
            <a:off x="838200" y="685799"/>
            <a:ext cx="4339856" cy="2695353"/>
          </a:xfrm>
        </p:spPr>
        <p:txBody>
          <a:bodyPr anchor="b"/>
          <a:lstStyle/>
          <a:p>
            <a:pPr algn="r"/>
            <a:r>
              <a:rPr lang="de-DE" sz="4000"/>
              <a:t>Was zeigen die Ergebnisse?</a:t>
            </a:r>
          </a:p>
        </p:txBody>
      </p:sp>
      <p:sp>
        <p:nvSpPr>
          <p:cNvPr id="3" name="Inhaltsplatzhalter 2">
            <a:extLst>
              <a:ext uri="{FF2B5EF4-FFF2-40B4-BE49-F238E27FC236}">
                <a16:creationId xmlns:a16="http://schemas.microsoft.com/office/drawing/2014/main" id="{56B76882-9379-70FC-6E8C-0F6B5A71080E}"/>
              </a:ext>
            </a:extLst>
          </p:cNvPr>
          <p:cNvSpPr>
            <a:spLocks noGrp="1"/>
          </p:cNvSpPr>
          <p:nvPr>
            <p:ph idx="1"/>
          </p:nvPr>
        </p:nvSpPr>
        <p:spPr>
          <a:xfrm>
            <a:off x="6190735" y="691116"/>
            <a:ext cx="5163065" cy="5475767"/>
          </a:xfrm>
        </p:spPr>
        <p:txBody>
          <a:bodyPr lIns="91440" tIns="45720" rIns="91440" bIns="45720" anchor="ctr"/>
          <a:lstStyle/>
          <a:p>
            <a:pPr>
              <a:lnSpc>
                <a:spcPct val="107000"/>
              </a:lnSpc>
              <a:spcAft>
                <a:spcPts val="800"/>
              </a:spcAft>
            </a:pPr>
            <a:r>
              <a:rPr lang="de-DE" sz="1800" kern="100">
                <a:effectLst/>
                <a:latin typeface="Kantumruy Pro Medium"/>
                <a:ea typeface="Calibri"/>
              </a:rPr>
              <a:t>Es zeigte sich, dass die Lernergebnisse in Bezug auf Leistung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1.028), Motivation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1.020), Selbstwirksamkeit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1.020), Interesse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1.084), Ängstlichkeit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-0.715) und wahrgenommenen Wert des Lernens (</a:t>
            </a:r>
            <a:r>
              <a:rPr lang="de-DE" sz="1800" i="1" kern="100">
                <a:effectLst/>
                <a:latin typeface="Kantumruy Pro SemiBold"/>
                <a:ea typeface="Calibri"/>
                <a:cs typeface="Kantumruy Pro SemiBold" pitchFamily="2" charset="0"/>
              </a:rPr>
              <a:t>d</a:t>
            </a:r>
            <a:r>
              <a:rPr lang="de-DE" sz="1800" kern="100">
                <a:effectLst/>
                <a:latin typeface="Kantumruy Pro Medium"/>
                <a:ea typeface="Calibri"/>
              </a:rPr>
              <a:t> = 1.397) signifikant verbesserten</a:t>
            </a:r>
            <a:r>
              <a:rPr lang="de-DE" sz="1800" kern="100">
                <a:latin typeface="Kantumruy Pro Medium"/>
                <a:ea typeface="Calibri"/>
              </a:rPr>
              <a:t>,</a:t>
            </a:r>
            <a:r>
              <a:rPr lang="de-DE" sz="1800" kern="100">
                <a:effectLst/>
                <a:latin typeface="Kantumruy Pro Medium"/>
                <a:ea typeface="Calibri"/>
              </a:rPr>
              <a:t> beziehungsweise Ängstlichkeit reduziert werden. </a:t>
            </a:r>
          </a:p>
          <a:p>
            <a:pPr>
              <a:lnSpc>
                <a:spcPct val="107000"/>
              </a:lnSpc>
              <a:spcAft>
                <a:spcPts val="800"/>
              </a:spcAft>
            </a:pPr>
            <a:r>
              <a:rPr lang="de-DE" sz="1800" kern="100">
                <a:effectLst/>
                <a:latin typeface="Kantumruy Pro Medium" pitchFamily="2" charset="0"/>
                <a:ea typeface="Calibri" panose="020F0502020204030204" pitchFamily="34" charset="0"/>
                <a:cs typeface="Kantumruy Pro Medium" pitchFamily="2" charset="0"/>
              </a:rPr>
              <a:t>Kürzere Interventionen, also kürzer als 10 Wochen, erscheinen wesentlich effektiver, als ein längerer Einsatz von KI-Chatbots im Unterricht.</a:t>
            </a:r>
          </a:p>
          <a:p>
            <a:pPr>
              <a:lnSpc>
                <a:spcPct val="107000"/>
              </a:lnSpc>
              <a:spcAft>
                <a:spcPts val="800"/>
              </a:spcAft>
            </a:pPr>
            <a:r>
              <a:rPr lang="de-DE" sz="1800" kern="100">
                <a:effectLst/>
                <a:latin typeface="Kantumruy Pro Medium" pitchFamily="2" charset="0"/>
                <a:ea typeface="Calibri" panose="020F0502020204030204" pitchFamily="34" charset="0"/>
                <a:cs typeface="Kantumruy Pro Medium" pitchFamily="2" charset="0"/>
              </a:rPr>
              <a:t>Außerdem konnten lediglich bei Lernenden der Hochschule signifikante Effekte nachgewiesen werden, nicht aber bei Lernenden der Primar- und Sekundarstufe.</a:t>
            </a:r>
          </a:p>
        </p:txBody>
      </p:sp>
    </p:spTree>
    <p:extLst>
      <p:ext uri="{BB962C8B-B14F-4D97-AF65-F5344CB8AC3E}">
        <p14:creationId xmlns:p14="http://schemas.microsoft.com/office/powerpoint/2010/main" val="3654297270"/>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898CE-B98B-9578-2C53-DBA8B7DC687D}"/>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55FD79F-A9EE-BFE2-D6D1-F23A2AA1015C}"/>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5F0617BA-4715-0958-C996-28A7E260B2AF}"/>
              </a:ext>
            </a:extLst>
          </p:cNvPr>
          <p:cNvSpPr>
            <a:spLocks noGrp="1"/>
          </p:cNvSpPr>
          <p:nvPr>
            <p:ph type="title"/>
          </p:nvPr>
        </p:nvSpPr>
        <p:spPr>
          <a:xfrm>
            <a:off x="838200" y="685799"/>
            <a:ext cx="4339856" cy="2695353"/>
          </a:xfrm>
        </p:spPr>
        <p:txBody>
          <a:bodyPr anchor="b"/>
          <a:lstStyle/>
          <a:p>
            <a:pPr algn="r"/>
            <a:r>
              <a:rPr lang="de-DE" sz="4000"/>
              <a:t>Was sollte ich bei der Interpretation der Ergebnisse beachten?</a:t>
            </a:r>
          </a:p>
        </p:txBody>
      </p:sp>
      <p:sp>
        <p:nvSpPr>
          <p:cNvPr id="3" name="Inhaltsplatzhalter 2">
            <a:extLst>
              <a:ext uri="{FF2B5EF4-FFF2-40B4-BE49-F238E27FC236}">
                <a16:creationId xmlns:a16="http://schemas.microsoft.com/office/drawing/2014/main" id="{53FD15F0-C180-C457-32AD-A43C6EA25A46}"/>
              </a:ext>
            </a:extLst>
          </p:cNvPr>
          <p:cNvSpPr>
            <a:spLocks noGrp="1"/>
          </p:cNvSpPr>
          <p:nvPr>
            <p:ph idx="1"/>
          </p:nvPr>
        </p:nvSpPr>
        <p:spPr>
          <a:xfrm>
            <a:off x="6190735" y="691116"/>
            <a:ext cx="5163065" cy="5475767"/>
          </a:xfr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kern="0">
                <a:effectLst/>
                <a:latin typeface="Kantumruy Pro Medium" pitchFamily="2" charset="0"/>
                <a:ea typeface="Times New Roman" panose="02020603050405020304" pitchFamily="18" charset="0"/>
                <a:cs typeface="Kantumruy Pro Medium" pitchFamily="2" charset="0"/>
              </a:rPr>
              <a:t>Die Meta-Analyse zeigt sehr große positive Effekte von KI-Chatbots auf verschiedene Lernoutcomes, einschließlich Lernleistung, Motivation, Interesse, Selbstwirksamkeit, wahrgenommenem Wert von Lernen und Angstreduktion. Kann ich deshalb davon ausgehen, dass KI-Chatbots ein Erfolgsgarant für meinen Unterricht sind?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kern="0">
                <a:effectLst/>
                <a:latin typeface="Kantumruy Pro Medium" pitchFamily="2" charset="0"/>
                <a:ea typeface="Times New Roman" panose="02020603050405020304" pitchFamily="18" charset="0"/>
                <a:cs typeface="Kantumruy Pro Medium" pitchFamily="2" charset="0"/>
              </a:rPr>
              <a:t>Vermutlich nein, an dieser Stelle möchten wir unterstreichen, dass die Ergebnisse vorsichtig interpretiert werden müssen. </a:t>
            </a:r>
          </a:p>
          <a:p>
            <a:endParaRPr lang="de-DE" sz="1300">
              <a:latin typeface="Kantumruy Pro Medium" pitchFamily="2" charset="0"/>
              <a:cs typeface="Kantumruy Pro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kern="0">
                <a:effectLst/>
                <a:latin typeface="Kantumruy Pro Medium" pitchFamily="2" charset="0"/>
                <a:ea typeface="Times New Roman" panose="02020603050405020304" pitchFamily="18" charset="0"/>
                <a:cs typeface="Kantumruy Pro Medium" pitchFamily="2" charset="0"/>
              </a:rPr>
              <a:t>Die überhöhten Effektgrößen könnten durch selektive Veröffentlichung positiver Studien beeinflusst sein – dabei spricht man von einem Publikationsbias. Das heißt, dass vor allem Studien publiziert wurden, die positive Effekte von KI-Chatbots zeigten oder Studien, in denen der Einsatz der KI-Chatbots sehr gut geplant und durchgeführt wurden. Außerdem wurden vor allem Studien in die Metaanalyse eingeschlossen die Lernende in der Hochschule untersuchten. Die Aussagen für die unterschiedlichen Bildungssysteme müssen aufgrund der fehlenden Heterogenität ebenfalls vorsichtig interpretiert werden.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300" kern="0">
              <a:effectLst/>
              <a:latin typeface="Kantumruy Pro Medium" pitchFamily="2" charset="0"/>
              <a:ea typeface="Aptos" panose="020B0004020202020204" pitchFamily="34" charset="0"/>
              <a:cs typeface="Kantumruy Pro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kern="0">
                <a:effectLst/>
                <a:latin typeface="Kantumruy Pro Medium" pitchFamily="2" charset="0"/>
                <a:ea typeface="Times New Roman" panose="02020603050405020304" pitchFamily="18" charset="0"/>
                <a:cs typeface="Kantumruy Pro Medium" pitchFamily="2" charset="0"/>
              </a:rPr>
              <a:t>Zusammenfassend bietet die Meta-Analyse wertvolle Einblicke in die Potenziale von KI-Chatbots, mahnt aber zugleich zur Vorsicht bei der Generalisierung der Ergebnisse, insbesondere aufgrund methodischer Verzerrungen und kontextueller Unterschiede.</a:t>
            </a:r>
            <a:endParaRPr lang="de-DE" sz="1300" kern="100">
              <a:effectLst/>
              <a:latin typeface="Kantumruy Pro Medium" pitchFamily="2" charset="0"/>
              <a:ea typeface="Aptos" panose="020B0004020202020204" pitchFamily="34" charset="0"/>
              <a:cs typeface="Kantumruy Pro Medium" pitchFamily="2" charset="0"/>
            </a:endParaRPr>
          </a:p>
          <a:p>
            <a:endParaRPr lang="de-DE" sz="1800">
              <a:latin typeface="Kantumruy Pro Medium" pitchFamily="2" charset="0"/>
              <a:cs typeface="Kantumruy Pro Medium" pitchFamily="2" charset="0"/>
            </a:endParaRPr>
          </a:p>
        </p:txBody>
      </p:sp>
    </p:spTree>
    <p:extLst>
      <p:ext uri="{BB962C8B-B14F-4D97-AF65-F5344CB8AC3E}">
        <p14:creationId xmlns:p14="http://schemas.microsoft.com/office/powerpoint/2010/main" val="1181498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03B0F-686F-FA38-14BF-38478646E6F3}"/>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B8D82516-DBA2-5AD8-567F-5B48AA914AA3}"/>
              </a:ext>
            </a:extLst>
          </p:cNvPr>
          <p:cNvSpPr/>
          <p:nvPr/>
        </p:nvSpPr>
        <p:spPr>
          <a:xfrm>
            <a:off x="85061"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7F10EDE-55E6-0B33-4555-544F09593B68}"/>
              </a:ext>
            </a:extLst>
          </p:cNvPr>
          <p:cNvSpPr>
            <a:spLocks noGrp="1"/>
          </p:cNvSpPr>
          <p:nvPr>
            <p:ph type="title"/>
          </p:nvPr>
        </p:nvSpPr>
        <p:spPr>
          <a:xfrm>
            <a:off x="838200" y="685799"/>
            <a:ext cx="4339856" cy="2695353"/>
          </a:xfrm>
        </p:spPr>
        <p:txBody>
          <a:bodyPr anchor="b"/>
          <a:lstStyle/>
          <a:p>
            <a:pPr algn="r"/>
            <a:r>
              <a:rPr lang="de-DE" sz="4000"/>
              <a:t>Und was kann ich nun konkret für meinen Unterricht mitnehmen?</a:t>
            </a:r>
          </a:p>
        </p:txBody>
      </p:sp>
      <p:sp>
        <p:nvSpPr>
          <p:cNvPr id="3" name="Inhaltsplatzhalter 2">
            <a:extLst>
              <a:ext uri="{FF2B5EF4-FFF2-40B4-BE49-F238E27FC236}">
                <a16:creationId xmlns:a16="http://schemas.microsoft.com/office/drawing/2014/main" id="{7C7BDD95-BCB9-1AE1-048D-AE86951DEABC}"/>
              </a:ext>
            </a:extLst>
          </p:cNvPr>
          <p:cNvSpPr>
            <a:spLocks noGrp="1"/>
          </p:cNvSpPr>
          <p:nvPr>
            <p:ph idx="1"/>
          </p:nvPr>
        </p:nvSpPr>
        <p:spPr>
          <a:xfrm>
            <a:off x="6190735" y="691116"/>
            <a:ext cx="5163065" cy="5475767"/>
          </a:xfrm>
        </p:spPr>
        <p:txBody>
          <a:bodyPr anchor="ctr"/>
          <a:lstStyle/>
          <a:p>
            <a:pPr marL="0" indent="0">
              <a:lnSpc>
                <a:spcPct val="107000"/>
              </a:lnSpc>
              <a:spcAft>
                <a:spcPts val="800"/>
              </a:spcAft>
              <a:buNone/>
            </a:pPr>
            <a:r>
              <a:rPr lang="de-DE" sz="1800" kern="100">
                <a:effectLst/>
                <a:latin typeface="Kantumruy Pro Medium" pitchFamily="2" charset="0"/>
                <a:ea typeface="Calibri" panose="020F0502020204030204" pitchFamily="34" charset="0"/>
                <a:cs typeface="Kantumruy Pro Medium" pitchFamily="2" charset="0"/>
              </a:rPr>
              <a:t>Grundlegend zeigen die Ergebnisse der Meta-Analyse, dass KI-Chatbots vor allem bei einem kurzen Einsatz (weniger als 10 Wochen) zu positiven Effekten geführt hat. W</a:t>
            </a:r>
            <a:r>
              <a:rPr lang="de-DE" sz="1800">
                <a:latin typeface="Kantumruy Pro Medium" pitchFamily="2" charset="0"/>
                <a:cs typeface="Kantumruy Pro Medium" pitchFamily="2" charset="0"/>
              </a:rPr>
              <a:t>eshalb Chatbots womöglich als Ergänzung und nicht als durchgehende Lösung betrachtet werden sollten. Eine klare didaktische Integration und gezielte Planung scheinen entscheidend, um ihren Nutzen optimal auszuschöpfen. </a:t>
            </a:r>
            <a:r>
              <a:rPr lang="de-DE" sz="1800" kern="0">
                <a:effectLst/>
                <a:latin typeface="Kantumruy Pro Medium" pitchFamily="2" charset="0"/>
                <a:ea typeface="Times New Roman" panose="02020603050405020304" pitchFamily="18" charset="0"/>
                <a:cs typeface="Kantumruy Pro Medium" pitchFamily="2" charset="0"/>
              </a:rPr>
              <a:t>Beispielsweise in bestimmten Phasen, wie der Wiederholung, Festigung, punktueller individueller Unterstützung oder Vorbereitung auf Prüfungen. </a:t>
            </a:r>
            <a:endParaRPr lang="de-DE" sz="1800" kern="100">
              <a:effectLst/>
              <a:latin typeface="Kantumruy Pro Medium" pitchFamily="2" charset="0"/>
              <a:ea typeface="Calibri" panose="020F0502020204030204" pitchFamily="34" charset="0"/>
              <a:cs typeface="Kantumruy Pro Medium" pitchFamily="2" charset="0"/>
            </a:endParaRPr>
          </a:p>
        </p:txBody>
      </p:sp>
    </p:spTree>
    <p:extLst>
      <p:ext uri="{BB962C8B-B14F-4D97-AF65-F5344CB8AC3E}">
        <p14:creationId xmlns:p14="http://schemas.microsoft.com/office/powerpoint/2010/main" val="3805154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5AE0D-05D7-4DCD-AB78-87BA6C4EAA1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3889047-DD22-26BF-F699-8F0906638905}"/>
              </a:ext>
            </a:extLst>
          </p:cNvPr>
          <p:cNvSpPr/>
          <p:nvPr/>
        </p:nvSpPr>
        <p:spPr>
          <a:xfrm>
            <a:off x="0" y="0"/>
            <a:ext cx="5550195" cy="6858000"/>
          </a:xfrm>
          <a:prstGeom prst="rect">
            <a:avLst/>
          </a:prstGeom>
          <a:solidFill>
            <a:srgbClr val="D3F0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0264D18B-0BBA-EE25-74A0-C98E020E4A8A}"/>
              </a:ext>
            </a:extLst>
          </p:cNvPr>
          <p:cNvSpPr>
            <a:spLocks noGrp="1"/>
          </p:cNvSpPr>
          <p:nvPr>
            <p:ph type="title"/>
          </p:nvPr>
        </p:nvSpPr>
        <p:spPr>
          <a:xfrm>
            <a:off x="838200" y="685799"/>
            <a:ext cx="4339856" cy="2695353"/>
          </a:xfrm>
        </p:spPr>
        <p:txBody>
          <a:bodyPr anchor="b"/>
          <a:lstStyle/>
          <a:p>
            <a:pPr algn="r"/>
            <a:r>
              <a:rPr lang="de-DE" sz="3200"/>
              <a:t>Im Review war </a:t>
            </a:r>
            <a:r>
              <a:rPr lang="de-DE" sz="3200" err="1"/>
              <a:t>ChatGPT</a:t>
            </a:r>
            <a:r>
              <a:rPr lang="de-DE" sz="3200"/>
              <a:t> noch nicht eingebunden – Was gibt es seither für Erkenntnisse?</a:t>
            </a:r>
          </a:p>
        </p:txBody>
      </p:sp>
      <p:sp>
        <p:nvSpPr>
          <p:cNvPr id="3" name="Inhaltsplatzhalter 2">
            <a:extLst>
              <a:ext uri="{FF2B5EF4-FFF2-40B4-BE49-F238E27FC236}">
                <a16:creationId xmlns:a16="http://schemas.microsoft.com/office/drawing/2014/main" id="{C5E68A9F-58CA-444F-5B32-324E419DFF22}"/>
              </a:ext>
            </a:extLst>
          </p:cNvPr>
          <p:cNvSpPr>
            <a:spLocks noGrp="1"/>
          </p:cNvSpPr>
          <p:nvPr>
            <p:ph idx="1"/>
          </p:nvPr>
        </p:nvSpPr>
        <p:spPr>
          <a:xfrm>
            <a:off x="6190735" y="691116"/>
            <a:ext cx="5163065" cy="5475767"/>
          </a:xfr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Die Ergebnisse der Meta-Analyse basieren ausschließlich auf Studien, die vor der Veröffentlichung von </a:t>
            </a:r>
            <a:r>
              <a:rPr kumimoji="0" lang="de-DE" sz="1600" b="0" i="0" u="none" strike="noStrike" kern="1200" cap="none" spc="0" normalizeH="0" baseline="0" noProof="0" err="1">
                <a:ln>
                  <a:noFill/>
                </a:ln>
                <a:solidFill>
                  <a:prstClr val="black"/>
                </a:solidFill>
                <a:effectLst/>
                <a:uLnTx/>
                <a:uFillTx/>
                <a:latin typeface="Kantumruy Pro Medium" pitchFamily="2" charset="0"/>
                <a:cs typeface="Kantumruy Pro Medium" pitchFamily="2" charset="0"/>
              </a:rPr>
              <a:t>ChatGPT</a:t>
            </a: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 durchgeführt wurden. Seitdem hat </a:t>
            </a:r>
            <a:r>
              <a:rPr kumimoji="0" lang="de-DE" sz="1600" b="0" i="0" u="none" strike="noStrike" kern="1200" cap="none" spc="0" normalizeH="0" baseline="0" noProof="0" err="1">
                <a:ln>
                  <a:noFill/>
                </a:ln>
                <a:solidFill>
                  <a:prstClr val="black"/>
                </a:solidFill>
                <a:effectLst/>
                <a:uLnTx/>
                <a:uFillTx/>
                <a:latin typeface="Kantumruy Pro Medium" pitchFamily="2" charset="0"/>
                <a:cs typeface="Kantumruy Pro Medium" pitchFamily="2" charset="0"/>
              </a:rPr>
              <a:t>ChatGPT</a:t>
            </a: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 als fortschrittlicher KI-Chatbot durch seine Fähigkeit zur natürlichen Sprachverarbeitung und dynamischen Anpassung eine neue Dimension in der Bildung eröffnet.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Erste Studien zeigen, dass </a:t>
            </a:r>
            <a:r>
              <a:rPr kumimoji="0" lang="de-DE" sz="1600" b="0" i="0" u="none" strike="noStrike" kern="1200" cap="none" spc="0" normalizeH="0" baseline="0" noProof="0" err="1">
                <a:ln>
                  <a:noFill/>
                </a:ln>
                <a:solidFill>
                  <a:prstClr val="black"/>
                </a:solidFill>
                <a:effectLst/>
                <a:uLnTx/>
                <a:uFillTx/>
                <a:latin typeface="Kantumruy Pro Medium" pitchFamily="2" charset="0"/>
                <a:cs typeface="Kantumruy Pro Medium" pitchFamily="2" charset="0"/>
              </a:rPr>
              <a:t>ChatGPT</a:t>
            </a: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 besonders bei der Erstellung personalisierter Lernmaterialien, der Unterstützung beim kreativen Schreiben sowie bei der Klärung komplexer Fragen vielversprechende Ergebnisse liefert. Gleichzeitig wird jedoch auch auf Herausforderungen hingewiesen, wie die potenzielle Verbreitung ungenauer Informationen oder die Abhängigkeit von technologischen Ressourcen.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Die tatsächliche Wirkung von </a:t>
            </a:r>
            <a:r>
              <a:rPr kumimoji="0" lang="de-DE" sz="1600" b="0" i="0" u="none" strike="noStrike" kern="1200" cap="none" spc="0" normalizeH="0" baseline="0" noProof="0" err="1">
                <a:ln>
                  <a:noFill/>
                </a:ln>
                <a:solidFill>
                  <a:prstClr val="black"/>
                </a:solidFill>
                <a:effectLst/>
                <a:uLnTx/>
                <a:uFillTx/>
                <a:latin typeface="Kantumruy Pro Medium" pitchFamily="2" charset="0"/>
                <a:cs typeface="Kantumruy Pro Medium" pitchFamily="2" charset="0"/>
              </a:rPr>
              <a:t>ChatGPT</a:t>
            </a:r>
            <a:r>
              <a:rPr kumimoji="0" lang="de-DE" sz="1600" b="0" i="0" u="none" strike="noStrike" kern="1200" cap="none" spc="0" normalizeH="0" baseline="0" noProof="0">
                <a:ln>
                  <a:noFill/>
                </a:ln>
                <a:solidFill>
                  <a:prstClr val="black"/>
                </a:solidFill>
                <a:effectLst/>
                <a:uLnTx/>
                <a:uFillTx/>
                <a:latin typeface="Kantumruy Pro Medium" pitchFamily="2" charset="0"/>
                <a:cs typeface="Kantumruy Pro Medium" pitchFamily="2" charset="0"/>
              </a:rPr>
              <a:t> im Unterricht bleibt daher ein spannendes und aktuelles Forschungsfeld, dessen Ergebnisse noch vertieft werden müssen, um die langfristigen Potenziale dieser Technologie vollständig zu verstehen.</a:t>
            </a:r>
          </a:p>
        </p:txBody>
      </p:sp>
    </p:spTree>
    <p:extLst>
      <p:ext uri="{BB962C8B-B14F-4D97-AF65-F5344CB8AC3E}">
        <p14:creationId xmlns:p14="http://schemas.microsoft.com/office/powerpoint/2010/main" val="707483624"/>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Benutzerdefiniertes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Benutzerdefiniertes Design</vt:lpstr>
      <vt:lpstr>Keynote zum Video:</vt:lpstr>
      <vt:lpstr>Können KI-Chatbots das Lernen revolutionieren?</vt:lpstr>
      <vt:lpstr>Was sind KI-Chatbots genau?</vt:lpstr>
      <vt:lpstr>Warum können KI-Chatbots im Unterricht sinnvoll sein?</vt:lpstr>
      <vt:lpstr>Was wurde in der Metaanalyse untersucht?</vt:lpstr>
      <vt:lpstr>Was zeigen die Ergebnisse?</vt:lpstr>
      <vt:lpstr>Was sollte ich bei der Interpretation der Ergebnisse beachten?</vt:lpstr>
      <vt:lpstr>Und was kann ich nun konkret für meinen Unterricht mitnehmen?</vt:lpstr>
      <vt:lpstr>Im Review war ChatGPT noch nicht eingebunden – Was gibt es seither für Erkenntnisse?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Franziska Tschönhens</dc:creator>
  <cp:revision>1</cp:revision>
  <dcterms:created xsi:type="dcterms:W3CDTF">2024-12-09T12:48:40Z</dcterms:created>
  <dcterms:modified xsi:type="dcterms:W3CDTF">2024-12-20T14:05:12Z</dcterms:modified>
</cp:coreProperties>
</file>