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61" r:id="rId4"/>
    <p:sldId id="260" r:id="rId5"/>
    <p:sldId id="258" r:id="rId6"/>
    <p:sldId id="262" r:id="rId7"/>
    <p:sldId id="257" r:id="rId8"/>
    <p:sldId id="263" r:id="rId9"/>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F9C0218-27D6-BD5E-BE35-85DE8799BE20}" name="Marcel Capparozza" initials="MC" userId="S::marcel.capparozza@uni-tuebingen.online::3318e7ec-a9b2-4cc1-baaa-f03240c07fbe" providerId="AD"/>
  <p188:author id="{B4E0BA6C-BD7F-2E88-D94F-F375E0238298}" name="Marti Quixal Martinez" initials="" userId="S::nnsmq01@cloud.uni-tuebingen.de::85ae1d74-e199-44ad-b42e-56c17c6d5869" providerId="AD"/>
  <p188:author id="{10C569DF-4A4C-EDFA-0B64-BC1DDCADEA07}" name="Therese Eder" initials="TE" userId="S::therese.eder@uni-tuebingen.online::62f2011a-6bd0-4fe2-b773-352f98a25a92"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5070859-B001-4D26-F845-2369827E0729}" v="168" dt="2024-12-20T10:06:28.62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369" autoAdjust="0"/>
    <p:restoredTop sz="94658"/>
  </p:normalViewPr>
  <p:slideViewPr>
    <p:cSldViewPr snapToGrid="0">
      <p:cViewPr varScale="1">
        <p:scale>
          <a:sx n="94" d="100"/>
          <a:sy n="94" d="100"/>
        </p:scale>
        <p:origin x="232" y="7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6"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herese Eder" userId="62f2011a-6bd0-4fe2-b773-352f98a25a92" providerId="ADAL" clId="{373CB7CA-1828-4AEA-A5B4-1FF3AAF6C145}"/>
    <pc:docChg chg="custSel addSld modSld sldOrd">
      <pc:chgData name="Therese Eder" userId="62f2011a-6bd0-4fe2-b773-352f98a25a92" providerId="ADAL" clId="{373CB7CA-1828-4AEA-A5B4-1FF3AAF6C145}" dt="2024-12-18T08:32:19.955" v="6966" actId="20577"/>
      <pc:docMkLst>
        <pc:docMk/>
      </pc:docMkLst>
      <pc:sldChg chg="modSp mod">
        <pc:chgData name="Therese Eder" userId="62f2011a-6bd0-4fe2-b773-352f98a25a92" providerId="ADAL" clId="{373CB7CA-1828-4AEA-A5B4-1FF3AAF6C145}" dt="2024-12-17T10:22:22.505" v="13" actId="20577"/>
        <pc:sldMkLst>
          <pc:docMk/>
          <pc:sldMk cId="3780814200" sldId="256"/>
        </pc:sldMkLst>
        <pc:spChg chg="mod">
          <ac:chgData name="Therese Eder" userId="62f2011a-6bd0-4fe2-b773-352f98a25a92" providerId="ADAL" clId="{373CB7CA-1828-4AEA-A5B4-1FF3AAF6C145}" dt="2024-12-17T10:22:22.505" v="13" actId="20577"/>
          <ac:spMkLst>
            <pc:docMk/>
            <pc:sldMk cId="3780814200" sldId="256"/>
            <ac:spMk id="2" creationId="{098146C9-429D-B2FE-893E-58FEB7273716}"/>
          </ac:spMkLst>
        </pc:spChg>
      </pc:sldChg>
      <pc:sldChg chg="modSp mod ord">
        <pc:chgData name="Therese Eder" userId="62f2011a-6bd0-4fe2-b773-352f98a25a92" providerId="ADAL" clId="{373CB7CA-1828-4AEA-A5B4-1FF3AAF6C145}" dt="2024-12-18T08:27:46.716" v="6678" actId="20577"/>
        <pc:sldMkLst>
          <pc:docMk/>
          <pc:sldMk cId="3739586098" sldId="257"/>
        </pc:sldMkLst>
        <pc:spChg chg="mod">
          <ac:chgData name="Therese Eder" userId="62f2011a-6bd0-4fe2-b773-352f98a25a92" providerId="ADAL" clId="{373CB7CA-1828-4AEA-A5B4-1FF3AAF6C145}" dt="2024-12-17T12:58:17.731" v="4520" actId="20577"/>
          <ac:spMkLst>
            <pc:docMk/>
            <pc:sldMk cId="3739586098" sldId="257"/>
            <ac:spMk id="2" creationId="{E0E31E33-3998-5AD6-1012-121064F3A4F1}"/>
          </ac:spMkLst>
        </pc:spChg>
        <pc:spChg chg="mod">
          <ac:chgData name="Therese Eder" userId="62f2011a-6bd0-4fe2-b773-352f98a25a92" providerId="ADAL" clId="{373CB7CA-1828-4AEA-A5B4-1FF3AAF6C145}" dt="2024-12-18T08:27:46.716" v="6678" actId="20577"/>
          <ac:spMkLst>
            <pc:docMk/>
            <pc:sldMk cId="3739586098" sldId="257"/>
            <ac:spMk id="3" creationId="{6FED3DED-102E-5DD2-0663-B754FF22B561}"/>
          </ac:spMkLst>
        </pc:spChg>
      </pc:sldChg>
      <pc:sldChg chg="modSp add mod ord">
        <pc:chgData name="Therese Eder" userId="62f2011a-6bd0-4fe2-b773-352f98a25a92" providerId="ADAL" clId="{373CB7CA-1828-4AEA-A5B4-1FF3AAF6C145}" dt="2024-12-18T08:32:19.955" v="6966" actId="20577"/>
        <pc:sldMkLst>
          <pc:docMk/>
          <pc:sldMk cId="1855064438" sldId="258"/>
        </pc:sldMkLst>
        <pc:spChg chg="mod">
          <ac:chgData name="Therese Eder" userId="62f2011a-6bd0-4fe2-b773-352f98a25a92" providerId="ADAL" clId="{373CB7CA-1828-4AEA-A5B4-1FF3AAF6C145}" dt="2024-12-17T10:25:09.612" v="204" actId="20577"/>
          <ac:spMkLst>
            <pc:docMk/>
            <pc:sldMk cId="1855064438" sldId="258"/>
            <ac:spMk id="2" creationId="{A212544D-5D02-044F-9962-BC7EA02AB0D3}"/>
          </ac:spMkLst>
        </pc:spChg>
        <pc:spChg chg="mod">
          <ac:chgData name="Therese Eder" userId="62f2011a-6bd0-4fe2-b773-352f98a25a92" providerId="ADAL" clId="{373CB7CA-1828-4AEA-A5B4-1FF3AAF6C145}" dt="2024-12-18T08:32:19.955" v="6966" actId="20577"/>
          <ac:spMkLst>
            <pc:docMk/>
            <pc:sldMk cId="1855064438" sldId="258"/>
            <ac:spMk id="3" creationId="{8DA49033-F93C-D913-3063-D16D528BF823}"/>
          </ac:spMkLst>
        </pc:spChg>
      </pc:sldChg>
      <pc:sldChg chg="modSp add mod ord">
        <pc:chgData name="Therese Eder" userId="62f2011a-6bd0-4fe2-b773-352f98a25a92" providerId="ADAL" clId="{373CB7CA-1828-4AEA-A5B4-1FF3AAF6C145}" dt="2024-12-17T15:30:51.966" v="6543" actId="20577"/>
        <pc:sldMkLst>
          <pc:docMk/>
          <pc:sldMk cId="584928105" sldId="259"/>
        </pc:sldMkLst>
        <pc:spChg chg="mod">
          <ac:chgData name="Therese Eder" userId="62f2011a-6bd0-4fe2-b773-352f98a25a92" providerId="ADAL" clId="{373CB7CA-1828-4AEA-A5B4-1FF3AAF6C145}" dt="2024-12-17T11:02:59.154" v="1131" actId="20577"/>
          <ac:spMkLst>
            <pc:docMk/>
            <pc:sldMk cId="584928105" sldId="259"/>
            <ac:spMk id="2" creationId="{567E2FD6-7031-C2FB-EEAF-E009CFB7336C}"/>
          </ac:spMkLst>
        </pc:spChg>
        <pc:spChg chg="mod">
          <ac:chgData name="Therese Eder" userId="62f2011a-6bd0-4fe2-b773-352f98a25a92" providerId="ADAL" clId="{373CB7CA-1828-4AEA-A5B4-1FF3AAF6C145}" dt="2024-12-17T15:30:51.966" v="6543" actId="20577"/>
          <ac:spMkLst>
            <pc:docMk/>
            <pc:sldMk cId="584928105" sldId="259"/>
            <ac:spMk id="3" creationId="{A662D6DC-75D6-E8C3-28A1-2A4144EA22C9}"/>
          </ac:spMkLst>
        </pc:spChg>
      </pc:sldChg>
      <pc:sldChg chg="modSp add mod">
        <pc:chgData name="Therese Eder" userId="62f2011a-6bd0-4fe2-b773-352f98a25a92" providerId="ADAL" clId="{373CB7CA-1828-4AEA-A5B4-1FF3AAF6C145}" dt="2024-12-18T08:30:01.339" v="6810" actId="20577"/>
        <pc:sldMkLst>
          <pc:docMk/>
          <pc:sldMk cId="2357266837" sldId="260"/>
        </pc:sldMkLst>
        <pc:spChg chg="mod">
          <ac:chgData name="Therese Eder" userId="62f2011a-6bd0-4fe2-b773-352f98a25a92" providerId="ADAL" clId="{373CB7CA-1828-4AEA-A5B4-1FF3AAF6C145}" dt="2024-12-17T12:46:18.176" v="3368" actId="20577"/>
          <ac:spMkLst>
            <pc:docMk/>
            <pc:sldMk cId="2357266837" sldId="260"/>
            <ac:spMk id="2" creationId="{E55B3433-D7D9-3759-1CFC-974177BAC8DF}"/>
          </ac:spMkLst>
        </pc:spChg>
        <pc:spChg chg="mod">
          <ac:chgData name="Therese Eder" userId="62f2011a-6bd0-4fe2-b773-352f98a25a92" providerId="ADAL" clId="{373CB7CA-1828-4AEA-A5B4-1FF3AAF6C145}" dt="2024-12-18T08:30:01.339" v="6810" actId="20577"/>
          <ac:spMkLst>
            <pc:docMk/>
            <pc:sldMk cId="2357266837" sldId="260"/>
            <ac:spMk id="3" creationId="{BF08ED98-4DAE-FC56-DF7B-1A78C3965201}"/>
          </ac:spMkLst>
        </pc:spChg>
      </pc:sldChg>
      <pc:sldChg chg="modSp new mod">
        <pc:chgData name="Therese Eder" userId="62f2011a-6bd0-4fe2-b773-352f98a25a92" providerId="ADAL" clId="{373CB7CA-1828-4AEA-A5B4-1FF3AAF6C145}" dt="2024-12-18T08:29:22.333" v="6790" actId="20577"/>
        <pc:sldMkLst>
          <pc:docMk/>
          <pc:sldMk cId="3912806108" sldId="261"/>
        </pc:sldMkLst>
        <pc:spChg chg="mod">
          <ac:chgData name="Therese Eder" userId="62f2011a-6bd0-4fe2-b773-352f98a25a92" providerId="ADAL" clId="{373CB7CA-1828-4AEA-A5B4-1FF3AAF6C145}" dt="2024-12-17T10:53:21.068" v="557" actId="20577"/>
          <ac:spMkLst>
            <pc:docMk/>
            <pc:sldMk cId="3912806108" sldId="261"/>
            <ac:spMk id="2" creationId="{90DB63F4-ADA9-3098-4AD9-54E93D2AB2F6}"/>
          </ac:spMkLst>
        </pc:spChg>
        <pc:spChg chg="mod">
          <ac:chgData name="Therese Eder" userId="62f2011a-6bd0-4fe2-b773-352f98a25a92" providerId="ADAL" clId="{373CB7CA-1828-4AEA-A5B4-1FF3AAF6C145}" dt="2024-12-18T08:29:22.333" v="6790" actId="20577"/>
          <ac:spMkLst>
            <pc:docMk/>
            <pc:sldMk cId="3912806108" sldId="261"/>
            <ac:spMk id="3" creationId="{E4D574F9-1BD1-4CBC-DFDF-9153908F6F46}"/>
          </ac:spMkLst>
        </pc:spChg>
      </pc:sldChg>
      <pc:sldChg chg="modSp new mod">
        <pc:chgData name="Therese Eder" userId="62f2011a-6bd0-4fe2-b773-352f98a25a92" providerId="ADAL" clId="{373CB7CA-1828-4AEA-A5B4-1FF3AAF6C145}" dt="2024-12-17T15:32:38.930" v="6594" actId="20577"/>
        <pc:sldMkLst>
          <pc:docMk/>
          <pc:sldMk cId="886574425" sldId="262"/>
        </pc:sldMkLst>
        <pc:spChg chg="mod">
          <ac:chgData name="Therese Eder" userId="62f2011a-6bd0-4fe2-b773-352f98a25a92" providerId="ADAL" clId="{373CB7CA-1828-4AEA-A5B4-1FF3AAF6C145}" dt="2024-12-17T10:32:02.478" v="542" actId="6549"/>
          <ac:spMkLst>
            <pc:docMk/>
            <pc:sldMk cId="886574425" sldId="262"/>
            <ac:spMk id="2" creationId="{9788BA3A-E141-3582-8E80-6DEBE449F457}"/>
          </ac:spMkLst>
        </pc:spChg>
        <pc:spChg chg="mod">
          <ac:chgData name="Therese Eder" userId="62f2011a-6bd0-4fe2-b773-352f98a25a92" providerId="ADAL" clId="{373CB7CA-1828-4AEA-A5B4-1FF3AAF6C145}" dt="2024-12-17T15:32:38.930" v="6594" actId="20577"/>
          <ac:spMkLst>
            <pc:docMk/>
            <pc:sldMk cId="886574425" sldId="262"/>
            <ac:spMk id="3" creationId="{1125BE62-D805-C080-83C6-67CB559DC0E0}"/>
          </ac:spMkLst>
        </pc:spChg>
      </pc:sldChg>
      <pc:sldChg chg="modSp new mod modCm">
        <pc:chgData name="Therese Eder" userId="62f2011a-6bd0-4fe2-b773-352f98a25a92" providerId="ADAL" clId="{373CB7CA-1828-4AEA-A5B4-1FF3AAF6C145}" dt="2024-12-17T13:29:43.843" v="6526" actId="20577"/>
        <pc:sldMkLst>
          <pc:docMk/>
          <pc:sldMk cId="3248245890" sldId="263"/>
        </pc:sldMkLst>
        <pc:spChg chg="mod">
          <ac:chgData name="Therese Eder" userId="62f2011a-6bd0-4fe2-b773-352f98a25a92" providerId="ADAL" clId="{373CB7CA-1828-4AEA-A5B4-1FF3AAF6C145}" dt="2024-12-17T13:21:01.282" v="5827" actId="20577"/>
          <ac:spMkLst>
            <pc:docMk/>
            <pc:sldMk cId="3248245890" sldId="263"/>
            <ac:spMk id="2" creationId="{599DB18F-237B-744E-33C2-833D5184B21A}"/>
          </ac:spMkLst>
        </pc:spChg>
        <pc:spChg chg="mod">
          <ac:chgData name="Therese Eder" userId="62f2011a-6bd0-4fe2-b773-352f98a25a92" providerId="ADAL" clId="{373CB7CA-1828-4AEA-A5B4-1FF3AAF6C145}" dt="2024-12-17T13:29:43.843" v="6526" actId="20577"/>
          <ac:spMkLst>
            <pc:docMk/>
            <pc:sldMk cId="3248245890" sldId="263"/>
            <ac:spMk id="3" creationId="{F2B0140C-57ED-FD0A-B8CE-21F46DC9C2D7}"/>
          </ac:spMkLst>
        </pc:spChg>
        <pc:extLst>
          <p:ext xmlns:p="http://schemas.openxmlformats.org/presentationml/2006/main" uri="{D6D511B9-2390-475A-947B-AFAB55BFBCF1}">
            <pc226:cmChg xmlns:pc226="http://schemas.microsoft.com/office/powerpoint/2022/06/main/command" chg="mod">
              <pc226:chgData name="Therese Eder" userId="62f2011a-6bd0-4fe2-b773-352f98a25a92" providerId="ADAL" clId="{373CB7CA-1828-4AEA-A5B4-1FF3AAF6C145}" dt="2024-12-17T13:29:43.843" v="6526" actId="20577"/>
              <pc2:cmMkLst xmlns:pc2="http://schemas.microsoft.com/office/powerpoint/2019/9/main/command">
                <pc:docMk/>
                <pc:sldMk cId="3248245890" sldId="263"/>
                <pc2:cmMk id="{3B72686D-42FC-44FA-8599-3009E82BC943}"/>
              </pc2:cmMkLst>
            </pc226:cmChg>
          </p:ext>
        </pc:extLst>
      </pc:sldChg>
    </pc:docChg>
  </pc:docChgLst>
  <pc:docChgLst>
    <pc:chgData name="Marcel Capparozza" userId="S::marcel.capparozza@uni-tuebingen.online::3318e7ec-a9b2-4cc1-baaa-f03240c07fbe" providerId="AD" clId="Web-{7AD7848B-4940-5EAE-B83D-523199DCDBAB}"/>
    <pc:docChg chg="mod modSld">
      <pc:chgData name="Marcel Capparozza" userId="S::marcel.capparozza@uni-tuebingen.online::3318e7ec-a9b2-4cc1-baaa-f03240c07fbe" providerId="AD" clId="Web-{7AD7848B-4940-5EAE-B83D-523199DCDBAB}" dt="2024-12-18T09:04:23.630" v="4" actId="20577"/>
      <pc:docMkLst>
        <pc:docMk/>
      </pc:docMkLst>
      <pc:sldChg chg="modSp modCm">
        <pc:chgData name="Marcel Capparozza" userId="S::marcel.capparozza@uni-tuebingen.online::3318e7ec-a9b2-4cc1-baaa-f03240c07fbe" providerId="AD" clId="Web-{7AD7848B-4940-5EAE-B83D-523199DCDBAB}" dt="2024-12-18T09:04:23.630" v="4" actId="20577"/>
        <pc:sldMkLst>
          <pc:docMk/>
          <pc:sldMk cId="584928105" sldId="259"/>
        </pc:sldMkLst>
        <pc:spChg chg="mod">
          <ac:chgData name="Marcel Capparozza" userId="S::marcel.capparozza@uni-tuebingen.online::3318e7ec-a9b2-4cc1-baaa-f03240c07fbe" providerId="AD" clId="Web-{7AD7848B-4940-5EAE-B83D-523199DCDBAB}" dt="2024-12-18T09:04:23.630" v="4" actId="20577"/>
          <ac:spMkLst>
            <pc:docMk/>
            <pc:sldMk cId="584928105" sldId="259"/>
            <ac:spMk id="3" creationId="{A662D6DC-75D6-E8C3-28A1-2A4144EA22C9}"/>
          </ac:spMkLst>
        </pc:spChg>
        <pc:extLst>
          <p:ext xmlns:p="http://schemas.openxmlformats.org/presentationml/2006/main" uri="{D6D511B9-2390-475A-947B-AFAB55BFBCF1}">
            <pc226:cmChg xmlns:pc226="http://schemas.microsoft.com/office/powerpoint/2022/06/main/command" chg="mod">
              <pc226:chgData name="Marcel Capparozza" userId="S::marcel.capparozza@uni-tuebingen.online::3318e7ec-a9b2-4cc1-baaa-f03240c07fbe" providerId="AD" clId="Web-{7AD7848B-4940-5EAE-B83D-523199DCDBAB}" dt="2024-12-18T09:03:29.113" v="3" actId="20577"/>
              <pc2:cmMkLst xmlns:pc2="http://schemas.microsoft.com/office/powerpoint/2019/9/main/command">
                <pc:docMk/>
                <pc:sldMk cId="584928105" sldId="259"/>
                <pc2:cmMk id="{1AE72C6A-4272-46DB-B82B-174C96CAF163}"/>
              </pc2:cmMkLst>
            </pc226:cmChg>
          </p:ext>
        </pc:extLst>
      </pc:sldChg>
    </pc:docChg>
  </pc:docChgLst>
  <pc:docChgLst>
    <pc:chgData clId="Web-{7AD7848B-4940-5EAE-B83D-523199DCDBAB}"/>
    <pc:docChg chg="modSld">
      <pc:chgData name="" userId="" providerId="" clId="Web-{7AD7848B-4940-5EAE-B83D-523199DCDBAB}" dt="2024-12-18T08:50:23.790" v="0" actId="20577"/>
      <pc:docMkLst>
        <pc:docMk/>
      </pc:docMkLst>
      <pc:sldChg chg="modSp">
        <pc:chgData name="" userId="" providerId="" clId="Web-{7AD7848B-4940-5EAE-B83D-523199DCDBAB}" dt="2024-12-18T08:50:23.790" v="0" actId="20577"/>
        <pc:sldMkLst>
          <pc:docMk/>
          <pc:sldMk cId="584928105" sldId="259"/>
        </pc:sldMkLst>
        <pc:spChg chg="mod">
          <ac:chgData name="" userId="" providerId="" clId="Web-{7AD7848B-4940-5EAE-B83D-523199DCDBAB}" dt="2024-12-18T08:50:23.790" v="0" actId="20577"/>
          <ac:spMkLst>
            <pc:docMk/>
            <pc:sldMk cId="584928105" sldId="259"/>
            <ac:spMk id="3" creationId="{A662D6DC-75D6-E8C3-28A1-2A4144EA22C9}"/>
          </ac:spMkLst>
        </pc:spChg>
      </pc:sldChg>
    </pc:docChg>
  </pc:docChgLst>
  <pc:docChgLst>
    <pc:chgData name="Therese Eder" userId="S::therese.eder@uni-tuebingen.online::62f2011a-6bd0-4fe2-b773-352f98a25a92" providerId="AD" clId="Web-{35070859-B001-4D26-F845-2369827E0729}"/>
    <pc:docChg chg="modSld">
      <pc:chgData name="Therese Eder" userId="S::therese.eder@uni-tuebingen.online::62f2011a-6bd0-4fe2-b773-352f98a25a92" providerId="AD" clId="Web-{35070859-B001-4D26-F845-2369827E0729}" dt="2024-12-20T10:06:28.312" v="293" actId="20577"/>
      <pc:docMkLst>
        <pc:docMk/>
      </pc:docMkLst>
      <pc:sldChg chg="modSp modCm">
        <pc:chgData name="Therese Eder" userId="S::therese.eder@uni-tuebingen.online::62f2011a-6bd0-4fe2-b773-352f98a25a92" providerId="AD" clId="Web-{35070859-B001-4D26-F845-2369827E0729}" dt="2024-12-20T10:06:28.312" v="293" actId="20577"/>
        <pc:sldMkLst>
          <pc:docMk/>
          <pc:sldMk cId="3780814200" sldId="256"/>
        </pc:sldMkLst>
        <pc:spChg chg="mod">
          <ac:chgData name="Therese Eder" userId="S::therese.eder@uni-tuebingen.online::62f2011a-6bd0-4fe2-b773-352f98a25a92" providerId="AD" clId="Web-{35070859-B001-4D26-F845-2369827E0729}" dt="2024-12-20T10:06:28.312" v="293" actId="20577"/>
          <ac:spMkLst>
            <pc:docMk/>
            <pc:sldMk cId="3780814200" sldId="256"/>
            <ac:spMk id="2" creationId="{098146C9-429D-B2FE-893E-58FEB7273716}"/>
          </ac:spMkLst>
        </pc:spChg>
        <pc:extLst>
          <p:ext xmlns:p="http://schemas.openxmlformats.org/presentationml/2006/main" uri="{D6D511B9-2390-475A-947B-AFAB55BFBCF1}">
            <pc226:cmChg xmlns:pc226="http://schemas.microsoft.com/office/powerpoint/2022/06/main/command" chg="mod">
              <pc226:chgData name="Therese Eder" userId="S::therese.eder@uni-tuebingen.online::62f2011a-6bd0-4fe2-b773-352f98a25a92" providerId="AD" clId="Web-{35070859-B001-4D26-F845-2369827E0729}" dt="2024-12-20T09:45:26.757" v="60" actId="20577"/>
              <pc2:cmMkLst xmlns:pc2="http://schemas.microsoft.com/office/powerpoint/2019/9/main/command">
                <pc:docMk/>
                <pc:sldMk cId="3780814200" sldId="256"/>
                <pc2:cmMk id="{511497C8-C0D7-4412-9E3F-0D39B5E8AAC2}"/>
              </pc2:cmMkLst>
            </pc226:cmChg>
          </p:ext>
        </pc:extLst>
      </pc:sldChg>
      <pc:sldChg chg="modSp modCm">
        <pc:chgData name="Therese Eder" userId="S::therese.eder@uni-tuebingen.online::62f2011a-6bd0-4fe2-b773-352f98a25a92" providerId="AD" clId="Web-{35070859-B001-4D26-F845-2369827E0729}" dt="2024-12-20T09:56:40.497" v="259" actId="20577"/>
        <pc:sldMkLst>
          <pc:docMk/>
          <pc:sldMk cId="1855064438" sldId="258"/>
        </pc:sldMkLst>
        <pc:spChg chg="mod">
          <ac:chgData name="Therese Eder" userId="S::therese.eder@uni-tuebingen.online::62f2011a-6bd0-4fe2-b773-352f98a25a92" providerId="AD" clId="Web-{35070859-B001-4D26-F845-2369827E0729}" dt="2024-12-20T09:56:40.497" v="259" actId="20577"/>
          <ac:spMkLst>
            <pc:docMk/>
            <pc:sldMk cId="1855064438" sldId="258"/>
            <ac:spMk id="3" creationId="{8DA49033-F93C-D913-3063-D16D528BF823}"/>
          </ac:spMkLst>
        </pc:spChg>
        <pc:extLst>
          <p:ext xmlns:p="http://schemas.openxmlformats.org/presentationml/2006/main" uri="{D6D511B9-2390-475A-947B-AFAB55BFBCF1}">
            <pc226:cmChg xmlns:pc226="http://schemas.microsoft.com/office/powerpoint/2022/06/main/command" chg="mod">
              <pc226:chgData name="Therese Eder" userId="S::therese.eder@uni-tuebingen.online::62f2011a-6bd0-4fe2-b773-352f98a25a92" providerId="AD" clId="Web-{35070859-B001-4D26-F845-2369827E0729}" dt="2024-12-20T09:56:35.934" v="258" actId="20577"/>
              <pc2:cmMkLst xmlns:pc2="http://schemas.microsoft.com/office/powerpoint/2019/9/main/command">
                <pc:docMk/>
                <pc:sldMk cId="1855064438" sldId="258"/>
                <pc2:cmMk id="{1BC9C80C-5655-46C7-A6CC-B76D24AD5BCB}"/>
              </pc2:cmMkLst>
            </pc226:cmChg>
          </p:ext>
        </pc:extLst>
      </pc:sldChg>
      <pc:sldChg chg="modSp modCm">
        <pc:chgData name="Therese Eder" userId="S::therese.eder@uni-tuebingen.online::62f2011a-6bd0-4fe2-b773-352f98a25a92" providerId="AD" clId="Web-{35070859-B001-4D26-F845-2369827E0729}" dt="2024-12-20T10:06:09.092" v="289" actId="20577"/>
        <pc:sldMkLst>
          <pc:docMk/>
          <pc:sldMk cId="584928105" sldId="259"/>
        </pc:sldMkLst>
        <pc:spChg chg="mod">
          <ac:chgData name="Therese Eder" userId="S::therese.eder@uni-tuebingen.online::62f2011a-6bd0-4fe2-b773-352f98a25a92" providerId="AD" clId="Web-{35070859-B001-4D26-F845-2369827E0729}" dt="2024-12-20T10:06:09.092" v="289" actId="20577"/>
          <ac:spMkLst>
            <pc:docMk/>
            <pc:sldMk cId="584928105" sldId="259"/>
            <ac:spMk id="2" creationId="{567E2FD6-7031-C2FB-EEAF-E009CFB7336C}"/>
          </ac:spMkLst>
        </pc:spChg>
        <pc:spChg chg="mod">
          <ac:chgData name="Therese Eder" userId="S::therese.eder@uni-tuebingen.online::62f2011a-6bd0-4fe2-b773-352f98a25a92" providerId="AD" clId="Web-{35070859-B001-4D26-F845-2369827E0729}" dt="2024-12-20T09:46:12.212" v="81" actId="20577"/>
          <ac:spMkLst>
            <pc:docMk/>
            <pc:sldMk cId="584928105" sldId="259"/>
            <ac:spMk id="3" creationId="{A662D6DC-75D6-E8C3-28A1-2A4144EA22C9}"/>
          </ac:spMkLst>
        </pc:spChg>
        <pc:extLst>
          <p:ext xmlns:p="http://schemas.openxmlformats.org/presentationml/2006/main" uri="{D6D511B9-2390-475A-947B-AFAB55BFBCF1}">
            <pc226:cmChg xmlns:pc226="http://schemas.microsoft.com/office/powerpoint/2022/06/main/command" chg="mod">
              <pc226:chgData name="Therese Eder" userId="S::therese.eder@uni-tuebingen.online::62f2011a-6bd0-4fe2-b773-352f98a25a92" providerId="AD" clId="Web-{35070859-B001-4D26-F845-2369827E0729}" dt="2024-12-20T09:45:58.617" v="76" actId="20577"/>
              <pc2:cmMkLst xmlns:pc2="http://schemas.microsoft.com/office/powerpoint/2019/9/main/command">
                <pc:docMk/>
                <pc:sldMk cId="584928105" sldId="259"/>
                <pc2:cmMk id="{C8413A09-904D-4C89-A434-6D37CF4BDB55}"/>
              </pc2:cmMkLst>
            </pc226:cmChg>
            <pc226:cmChg xmlns:pc226="http://schemas.microsoft.com/office/powerpoint/2022/06/main/command" chg="mod">
              <pc226:chgData name="Therese Eder" userId="S::therese.eder@uni-tuebingen.online::62f2011a-6bd0-4fe2-b773-352f98a25a92" providerId="AD" clId="Web-{35070859-B001-4D26-F845-2369827E0729}" dt="2024-12-20T09:46:09.493" v="80" actId="20577"/>
              <pc2:cmMkLst xmlns:pc2="http://schemas.microsoft.com/office/powerpoint/2019/9/main/command">
                <pc:docMk/>
                <pc:sldMk cId="584928105" sldId="259"/>
                <pc2:cmMk id="{1AE72C6A-4272-46DB-B82B-174C96CAF163}"/>
              </pc2:cmMkLst>
            </pc226:cmChg>
          </p:ext>
        </pc:extLst>
      </pc:sldChg>
      <pc:sldChg chg="modSp modCm">
        <pc:chgData name="Therese Eder" userId="S::therese.eder@uni-tuebingen.online::62f2011a-6bd0-4fe2-b773-352f98a25a92" providerId="AD" clId="Web-{35070859-B001-4D26-F845-2369827E0729}" dt="2024-12-20T09:56:12.246" v="247" actId="20577"/>
        <pc:sldMkLst>
          <pc:docMk/>
          <pc:sldMk cId="2357266837" sldId="260"/>
        </pc:sldMkLst>
        <pc:spChg chg="mod">
          <ac:chgData name="Therese Eder" userId="S::therese.eder@uni-tuebingen.online::62f2011a-6bd0-4fe2-b773-352f98a25a92" providerId="AD" clId="Web-{35070859-B001-4D26-F845-2369827E0729}" dt="2024-12-20T09:53:09.771" v="160" actId="20577"/>
          <ac:spMkLst>
            <pc:docMk/>
            <pc:sldMk cId="2357266837" sldId="260"/>
            <ac:spMk id="2" creationId="{E55B3433-D7D9-3759-1CFC-974177BAC8DF}"/>
          </ac:spMkLst>
        </pc:spChg>
        <pc:spChg chg="mod">
          <ac:chgData name="Therese Eder" userId="S::therese.eder@uni-tuebingen.online::62f2011a-6bd0-4fe2-b773-352f98a25a92" providerId="AD" clId="Web-{35070859-B001-4D26-F845-2369827E0729}" dt="2024-12-20T09:56:12.246" v="247" actId="20577"/>
          <ac:spMkLst>
            <pc:docMk/>
            <pc:sldMk cId="2357266837" sldId="260"/>
            <ac:spMk id="3" creationId="{BF08ED98-4DAE-FC56-DF7B-1A78C3965201}"/>
          </ac:spMkLst>
        </pc:spChg>
        <pc:extLst>
          <p:ext xmlns:p="http://schemas.openxmlformats.org/presentationml/2006/main" uri="{D6D511B9-2390-475A-947B-AFAB55BFBCF1}">
            <pc226:cmChg xmlns:pc226="http://schemas.microsoft.com/office/powerpoint/2022/06/main/command" chg="mod">
              <pc226:chgData name="Therese Eder" userId="S::therese.eder@uni-tuebingen.online::62f2011a-6bd0-4fe2-b773-352f98a25a92" providerId="AD" clId="Web-{35070859-B001-4D26-F845-2369827E0729}" dt="2024-12-20T09:53:03.240" v="159" actId="20577"/>
              <pc2:cmMkLst xmlns:pc2="http://schemas.microsoft.com/office/powerpoint/2019/9/main/command">
                <pc:docMk/>
                <pc:sldMk cId="2357266837" sldId="260"/>
                <pc2:cmMk id="{07DCCBFE-5FCD-4ADD-855A-212F3C0829DF}"/>
              </pc2:cmMkLst>
            </pc226:cmChg>
          </p:ext>
        </pc:extLst>
      </pc:sldChg>
      <pc:sldChg chg="modSp modCm">
        <pc:chgData name="Therese Eder" userId="S::therese.eder@uni-tuebingen.online::62f2011a-6bd0-4fe2-b773-352f98a25a92" providerId="AD" clId="Web-{35070859-B001-4D26-F845-2369827E0729}" dt="2024-12-20T09:52:52.161" v="150" actId="20577"/>
        <pc:sldMkLst>
          <pc:docMk/>
          <pc:sldMk cId="3912806108" sldId="261"/>
        </pc:sldMkLst>
        <pc:spChg chg="mod">
          <ac:chgData name="Therese Eder" userId="S::therese.eder@uni-tuebingen.online::62f2011a-6bd0-4fe2-b773-352f98a25a92" providerId="AD" clId="Web-{35070859-B001-4D26-F845-2369827E0729}" dt="2024-12-20T09:47:45.511" v="90" actId="20577"/>
          <ac:spMkLst>
            <pc:docMk/>
            <pc:sldMk cId="3912806108" sldId="261"/>
            <ac:spMk id="2" creationId="{90DB63F4-ADA9-3098-4AD9-54E93D2AB2F6}"/>
          </ac:spMkLst>
        </pc:spChg>
        <pc:spChg chg="mod">
          <ac:chgData name="Therese Eder" userId="S::therese.eder@uni-tuebingen.online::62f2011a-6bd0-4fe2-b773-352f98a25a92" providerId="AD" clId="Web-{35070859-B001-4D26-F845-2369827E0729}" dt="2024-12-20T09:52:52.161" v="150" actId="20577"/>
          <ac:spMkLst>
            <pc:docMk/>
            <pc:sldMk cId="3912806108" sldId="261"/>
            <ac:spMk id="3" creationId="{E4D574F9-1BD1-4CBC-DFDF-9153908F6F46}"/>
          </ac:spMkLst>
        </pc:spChg>
        <pc:extLst>
          <p:ext xmlns:p="http://schemas.openxmlformats.org/presentationml/2006/main" uri="{D6D511B9-2390-475A-947B-AFAB55BFBCF1}">
            <pc226:cmChg xmlns:pc226="http://schemas.microsoft.com/office/powerpoint/2022/06/main/command" chg="mod">
              <pc226:chgData name="Therese Eder" userId="S::therese.eder@uni-tuebingen.online::62f2011a-6bd0-4fe2-b773-352f98a25a92" providerId="AD" clId="Web-{35070859-B001-4D26-F845-2369827E0729}" dt="2024-12-20T09:48:13.137" v="104" actId="20577"/>
              <pc2:cmMkLst xmlns:pc2="http://schemas.microsoft.com/office/powerpoint/2019/9/main/command">
                <pc:docMk/>
                <pc:sldMk cId="3912806108" sldId="261"/>
                <pc2:cmMk id="{2A11F6CE-32F5-CC4B-AA7C-1EFE1DCE3CEB}"/>
              </pc2:cmMkLst>
            </pc226:cmChg>
          </p:ext>
        </pc:extLst>
      </pc:sldChg>
      <pc:sldChg chg="modSp modCm">
        <pc:chgData name="Therese Eder" userId="S::therese.eder@uni-tuebingen.online::62f2011a-6bd0-4fe2-b773-352f98a25a92" providerId="AD" clId="Web-{35070859-B001-4D26-F845-2369827E0729}" dt="2024-12-20T10:01:14.880" v="279" actId="20577"/>
        <pc:sldMkLst>
          <pc:docMk/>
          <pc:sldMk cId="3248245890" sldId="263"/>
        </pc:sldMkLst>
        <pc:spChg chg="mod">
          <ac:chgData name="Therese Eder" userId="S::therese.eder@uni-tuebingen.online::62f2011a-6bd0-4fe2-b773-352f98a25a92" providerId="AD" clId="Web-{35070859-B001-4D26-F845-2369827E0729}" dt="2024-12-20T10:01:14.880" v="279" actId="20577"/>
          <ac:spMkLst>
            <pc:docMk/>
            <pc:sldMk cId="3248245890" sldId="263"/>
            <ac:spMk id="3" creationId="{F2B0140C-57ED-FD0A-B8CE-21F46DC9C2D7}"/>
          </ac:spMkLst>
        </pc:spChg>
        <pc:extLst>
          <p:ext xmlns:p="http://schemas.openxmlformats.org/presentationml/2006/main" uri="{D6D511B9-2390-475A-947B-AFAB55BFBCF1}">
            <pc226:cmChg xmlns:pc226="http://schemas.microsoft.com/office/powerpoint/2022/06/main/command" chg="mod">
              <pc226:chgData name="Therese Eder" userId="S::therese.eder@uni-tuebingen.online::62f2011a-6bd0-4fe2-b773-352f98a25a92" providerId="AD" clId="Web-{35070859-B001-4D26-F845-2369827E0729}" dt="2024-12-20T09:59:40.909" v="273" actId="20577"/>
              <pc2:cmMkLst xmlns:pc2="http://schemas.microsoft.com/office/powerpoint/2019/9/main/command">
                <pc:docMk/>
                <pc:sldMk cId="3248245890" sldId="263"/>
                <pc2:cmMk id="{3B72686D-42FC-44FA-8599-3009E82BC943}"/>
              </pc2:cmMkLst>
            </pc226:cmChg>
          </p:ext>
        </pc:ext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C2B508F-963E-D412-45D5-960240E33542}"/>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CF05682D-94EC-B3CF-C8BB-C6ACA321E68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F1F78D9A-6221-5248-E15A-41BC542D5ED6}"/>
              </a:ext>
            </a:extLst>
          </p:cNvPr>
          <p:cNvSpPr>
            <a:spLocks noGrp="1"/>
          </p:cNvSpPr>
          <p:nvPr>
            <p:ph type="dt" sz="half" idx="10"/>
          </p:nvPr>
        </p:nvSpPr>
        <p:spPr/>
        <p:txBody>
          <a:bodyPr/>
          <a:lstStyle/>
          <a:p>
            <a:fld id="{34B235C2-05EC-42A9-9FE8-272D248B9C82}" type="datetimeFigureOut">
              <a:rPr lang="de-DE" smtClean="0"/>
              <a:t>20.12.2024</a:t>
            </a:fld>
            <a:endParaRPr lang="de-DE"/>
          </a:p>
        </p:txBody>
      </p:sp>
      <p:sp>
        <p:nvSpPr>
          <p:cNvPr id="5" name="Fußzeilenplatzhalter 4">
            <a:extLst>
              <a:ext uri="{FF2B5EF4-FFF2-40B4-BE49-F238E27FC236}">
                <a16:creationId xmlns:a16="http://schemas.microsoft.com/office/drawing/2014/main" id="{A4923CD0-C233-24DC-F93B-1A9717C60A96}"/>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483E58AF-2A7D-C1D1-B52E-174422EF8137}"/>
              </a:ext>
            </a:extLst>
          </p:cNvPr>
          <p:cNvSpPr>
            <a:spLocks noGrp="1"/>
          </p:cNvSpPr>
          <p:nvPr>
            <p:ph type="sldNum" sz="quarter" idx="12"/>
          </p:nvPr>
        </p:nvSpPr>
        <p:spPr/>
        <p:txBody>
          <a:bodyPr/>
          <a:lstStyle/>
          <a:p>
            <a:fld id="{8621895D-4AC8-4B58-9AF2-7181DC20AB55}" type="slidenum">
              <a:rPr lang="de-DE" smtClean="0"/>
              <a:t>‹Nr.›</a:t>
            </a:fld>
            <a:endParaRPr lang="de-DE"/>
          </a:p>
        </p:txBody>
      </p:sp>
    </p:spTree>
    <p:extLst>
      <p:ext uri="{BB962C8B-B14F-4D97-AF65-F5344CB8AC3E}">
        <p14:creationId xmlns:p14="http://schemas.microsoft.com/office/powerpoint/2010/main" val="5489539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65CBB2E-1023-ED84-6E32-681D9BA6C483}"/>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0340A4A2-9790-D374-4B67-45D436E0E9FE}"/>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4B0DB9E0-468A-48ED-F420-0DB9804CD209}"/>
              </a:ext>
            </a:extLst>
          </p:cNvPr>
          <p:cNvSpPr>
            <a:spLocks noGrp="1"/>
          </p:cNvSpPr>
          <p:nvPr>
            <p:ph type="dt" sz="half" idx="10"/>
          </p:nvPr>
        </p:nvSpPr>
        <p:spPr/>
        <p:txBody>
          <a:bodyPr/>
          <a:lstStyle/>
          <a:p>
            <a:fld id="{34B235C2-05EC-42A9-9FE8-272D248B9C82}" type="datetimeFigureOut">
              <a:rPr lang="de-DE" smtClean="0"/>
              <a:t>20.12.2024</a:t>
            </a:fld>
            <a:endParaRPr lang="de-DE"/>
          </a:p>
        </p:txBody>
      </p:sp>
      <p:sp>
        <p:nvSpPr>
          <p:cNvPr id="5" name="Fußzeilenplatzhalter 4">
            <a:extLst>
              <a:ext uri="{FF2B5EF4-FFF2-40B4-BE49-F238E27FC236}">
                <a16:creationId xmlns:a16="http://schemas.microsoft.com/office/drawing/2014/main" id="{48E373D8-5708-AADE-268E-80B078B1B1E5}"/>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E747E955-20C9-4462-06C7-409AB01E23B4}"/>
              </a:ext>
            </a:extLst>
          </p:cNvPr>
          <p:cNvSpPr>
            <a:spLocks noGrp="1"/>
          </p:cNvSpPr>
          <p:nvPr>
            <p:ph type="sldNum" sz="quarter" idx="12"/>
          </p:nvPr>
        </p:nvSpPr>
        <p:spPr/>
        <p:txBody>
          <a:bodyPr/>
          <a:lstStyle/>
          <a:p>
            <a:fld id="{8621895D-4AC8-4B58-9AF2-7181DC20AB55}" type="slidenum">
              <a:rPr lang="de-DE" smtClean="0"/>
              <a:t>‹Nr.›</a:t>
            </a:fld>
            <a:endParaRPr lang="de-DE"/>
          </a:p>
        </p:txBody>
      </p:sp>
    </p:spTree>
    <p:extLst>
      <p:ext uri="{BB962C8B-B14F-4D97-AF65-F5344CB8AC3E}">
        <p14:creationId xmlns:p14="http://schemas.microsoft.com/office/powerpoint/2010/main" val="26227312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393E63-6852-C4D3-855D-39B456C7AA5B}"/>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763880AA-8849-EB09-73D1-7BEE87F1B61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D2A47022-EDC7-CFC4-C661-85E261E69546}"/>
              </a:ext>
            </a:extLst>
          </p:cNvPr>
          <p:cNvSpPr>
            <a:spLocks noGrp="1"/>
          </p:cNvSpPr>
          <p:nvPr>
            <p:ph type="dt" sz="half" idx="10"/>
          </p:nvPr>
        </p:nvSpPr>
        <p:spPr/>
        <p:txBody>
          <a:bodyPr/>
          <a:lstStyle/>
          <a:p>
            <a:fld id="{34B235C2-05EC-42A9-9FE8-272D248B9C82}" type="datetimeFigureOut">
              <a:rPr lang="de-DE" smtClean="0"/>
              <a:t>20.12.2024</a:t>
            </a:fld>
            <a:endParaRPr lang="de-DE"/>
          </a:p>
        </p:txBody>
      </p:sp>
      <p:sp>
        <p:nvSpPr>
          <p:cNvPr id="5" name="Fußzeilenplatzhalter 4">
            <a:extLst>
              <a:ext uri="{FF2B5EF4-FFF2-40B4-BE49-F238E27FC236}">
                <a16:creationId xmlns:a16="http://schemas.microsoft.com/office/drawing/2014/main" id="{763828C5-6FEF-D99B-2F82-20940E93D210}"/>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B0891BF-9160-36A5-B5D4-C948B08F35B3}"/>
              </a:ext>
            </a:extLst>
          </p:cNvPr>
          <p:cNvSpPr>
            <a:spLocks noGrp="1"/>
          </p:cNvSpPr>
          <p:nvPr>
            <p:ph type="sldNum" sz="quarter" idx="12"/>
          </p:nvPr>
        </p:nvSpPr>
        <p:spPr/>
        <p:txBody>
          <a:bodyPr/>
          <a:lstStyle/>
          <a:p>
            <a:fld id="{8621895D-4AC8-4B58-9AF2-7181DC20AB55}" type="slidenum">
              <a:rPr lang="de-DE" smtClean="0"/>
              <a:t>‹Nr.›</a:t>
            </a:fld>
            <a:endParaRPr lang="de-DE"/>
          </a:p>
        </p:txBody>
      </p:sp>
    </p:spTree>
    <p:extLst>
      <p:ext uri="{BB962C8B-B14F-4D97-AF65-F5344CB8AC3E}">
        <p14:creationId xmlns:p14="http://schemas.microsoft.com/office/powerpoint/2010/main" val="5722320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1B7723-665E-F0EA-4A8B-05478B73202C}"/>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933944D5-6A79-8096-9C58-C8685C4D5EDB}"/>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5AF3C684-8888-2D2E-0408-7A984D3EFF43}"/>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06323C8B-5A90-D18F-CD75-33833714F78E}"/>
              </a:ext>
            </a:extLst>
          </p:cNvPr>
          <p:cNvSpPr>
            <a:spLocks noGrp="1"/>
          </p:cNvSpPr>
          <p:nvPr>
            <p:ph type="dt" sz="half" idx="10"/>
          </p:nvPr>
        </p:nvSpPr>
        <p:spPr/>
        <p:txBody>
          <a:bodyPr/>
          <a:lstStyle/>
          <a:p>
            <a:fld id="{34B235C2-05EC-42A9-9FE8-272D248B9C82}" type="datetimeFigureOut">
              <a:rPr lang="de-DE" smtClean="0"/>
              <a:t>20.12.2024</a:t>
            </a:fld>
            <a:endParaRPr lang="de-DE"/>
          </a:p>
        </p:txBody>
      </p:sp>
      <p:sp>
        <p:nvSpPr>
          <p:cNvPr id="6" name="Fußzeilenplatzhalter 5">
            <a:extLst>
              <a:ext uri="{FF2B5EF4-FFF2-40B4-BE49-F238E27FC236}">
                <a16:creationId xmlns:a16="http://schemas.microsoft.com/office/drawing/2014/main" id="{D74E28FF-F54A-9D38-170F-53F9A6CE43F0}"/>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7031F5FB-455D-7C3D-9FD8-11079BD40129}"/>
              </a:ext>
            </a:extLst>
          </p:cNvPr>
          <p:cNvSpPr>
            <a:spLocks noGrp="1"/>
          </p:cNvSpPr>
          <p:nvPr>
            <p:ph type="sldNum" sz="quarter" idx="12"/>
          </p:nvPr>
        </p:nvSpPr>
        <p:spPr/>
        <p:txBody>
          <a:bodyPr/>
          <a:lstStyle/>
          <a:p>
            <a:fld id="{8621895D-4AC8-4B58-9AF2-7181DC20AB55}" type="slidenum">
              <a:rPr lang="de-DE" smtClean="0"/>
              <a:t>‹Nr.›</a:t>
            </a:fld>
            <a:endParaRPr lang="de-DE"/>
          </a:p>
        </p:txBody>
      </p:sp>
    </p:spTree>
    <p:extLst>
      <p:ext uri="{BB962C8B-B14F-4D97-AF65-F5344CB8AC3E}">
        <p14:creationId xmlns:p14="http://schemas.microsoft.com/office/powerpoint/2010/main" val="35182418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78B35C-3474-986C-BD87-6FA8A69031F2}"/>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775EE9F3-D5DE-0649-A568-4294B894413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480FC5FF-BCBE-B1D1-3834-F32B44DC3DEE}"/>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B57C7F35-2C16-36F5-57F4-02F59D4C7A5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2BEF6E24-F1A1-5DE3-383B-EEF8C58A5D70}"/>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9A76E132-E3DC-462A-1EEF-4577DA84E2AC}"/>
              </a:ext>
            </a:extLst>
          </p:cNvPr>
          <p:cNvSpPr>
            <a:spLocks noGrp="1"/>
          </p:cNvSpPr>
          <p:nvPr>
            <p:ph type="dt" sz="half" idx="10"/>
          </p:nvPr>
        </p:nvSpPr>
        <p:spPr/>
        <p:txBody>
          <a:bodyPr/>
          <a:lstStyle/>
          <a:p>
            <a:fld id="{34B235C2-05EC-42A9-9FE8-272D248B9C82}" type="datetimeFigureOut">
              <a:rPr lang="de-DE" smtClean="0"/>
              <a:t>20.12.2024</a:t>
            </a:fld>
            <a:endParaRPr lang="de-DE"/>
          </a:p>
        </p:txBody>
      </p:sp>
      <p:sp>
        <p:nvSpPr>
          <p:cNvPr id="8" name="Fußzeilenplatzhalter 7">
            <a:extLst>
              <a:ext uri="{FF2B5EF4-FFF2-40B4-BE49-F238E27FC236}">
                <a16:creationId xmlns:a16="http://schemas.microsoft.com/office/drawing/2014/main" id="{65824229-4EF7-47EB-5CC8-254D86A211E8}"/>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DE11AD3D-E937-2259-CFAF-51A43C739821}"/>
              </a:ext>
            </a:extLst>
          </p:cNvPr>
          <p:cNvSpPr>
            <a:spLocks noGrp="1"/>
          </p:cNvSpPr>
          <p:nvPr>
            <p:ph type="sldNum" sz="quarter" idx="12"/>
          </p:nvPr>
        </p:nvSpPr>
        <p:spPr/>
        <p:txBody>
          <a:bodyPr/>
          <a:lstStyle/>
          <a:p>
            <a:fld id="{8621895D-4AC8-4B58-9AF2-7181DC20AB55}" type="slidenum">
              <a:rPr lang="de-DE" smtClean="0"/>
              <a:t>‹Nr.›</a:t>
            </a:fld>
            <a:endParaRPr lang="de-DE"/>
          </a:p>
        </p:txBody>
      </p:sp>
    </p:spTree>
    <p:extLst>
      <p:ext uri="{BB962C8B-B14F-4D97-AF65-F5344CB8AC3E}">
        <p14:creationId xmlns:p14="http://schemas.microsoft.com/office/powerpoint/2010/main" val="225995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71DF292-8288-650B-03E6-B2F3DEC2B122}"/>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EF29B40F-4CB6-7B78-DFD4-43B7E9CBF965}"/>
              </a:ext>
            </a:extLst>
          </p:cNvPr>
          <p:cNvSpPr>
            <a:spLocks noGrp="1"/>
          </p:cNvSpPr>
          <p:nvPr>
            <p:ph type="dt" sz="half" idx="10"/>
          </p:nvPr>
        </p:nvSpPr>
        <p:spPr/>
        <p:txBody>
          <a:bodyPr/>
          <a:lstStyle/>
          <a:p>
            <a:fld id="{34B235C2-05EC-42A9-9FE8-272D248B9C82}" type="datetimeFigureOut">
              <a:rPr lang="de-DE" smtClean="0"/>
              <a:t>20.12.2024</a:t>
            </a:fld>
            <a:endParaRPr lang="de-DE"/>
          </a:p>
        </p:txBody>
      </p:sp>
      <p:sp>
        <p:nvSpPr>
          <p:cNvPr id="4" name="Fußzeilenplatzhalter 3">
            <a:extLst>
              <a:ext uri="{FF2B5EF4-FFF2-40B4-BE49-F238E27FC236}">
                <a16:creationId xmlns:a16="http://schemas.microsoft.com/office/drawing/2014/main" id="{C51C58C0-04BA-F04B-96B7-21677EC3C039}"/>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B58E67E3-6909-8FFF-0A56-E5A58F73E4B0}"/>
              </a:ext>
            </a:extLst>
          </p:cNvPr>
          <p:cNvSpPr>
            <a:spLocks noGrp="1"/>
          </p:cNvSpPr>
          <p:nvPr>
            <p:ph type="sldNum" sz="quarter" idx="12"/>
          </p:nvPr>
        </p:nvSpPr>
        <p:spPr/>
        <p:txBody>
          <a:bodyPr/>
          <a:lstStyle/>
          <a:p>
            <a:fld id="{8621895D-4AC8-4B58-9AF2-7181DC20AB55}" type="slidenum">
              <a:rPr lang="de-DE" smtClean="0"/>
              <a:t>‹Nr.›</a:t>
            </a:fld>
            <a:endParaRPr lang="de-DE"/>
          </a:p>
        </p:txBody>
      </p:sp>
    </p:spTree>
    <p:extLst>
      <p:ext uri="{BB962C8B-B14F-4D97-AF65-F5344CB8AC3E}">
        <p14:creationId xmlns:p14="http://schemas.microsoft.com/office/powerpoint/2010/main" val="31978969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8FAC24AD-D8AE-EBDE-17CB-DC9D3D584652}"/>
              </a:ext>
            </a:extLst>
          </p:cNvPr>
          <p:cNvSpPr>
            <a:spLocks noGrp="1"/>
          </p:cNvSpPr>
          <p:nvPr>
            <p:ph type="dt" sz="half" idx="10"/>
          </p:nvPr>
        </p:nvSpPr>
        <p:spPr/>
        <p:txBody>
          <a:bodyPr/>
          <a:lstStyle/>
          <a:p>
            <a:fld id="{34B235C2-05EC-42A9-9FE8-272D248B9C82}" type="datetimeFigureOut">
              <a:rPr lang="de-DE" smtClean="0"/>
              <a:t>20.12.2024</a:t>
            </a:fld>
            <a:endParaRPr lang="de-DE"/>
          </a:p>
        </p:txBody>
      </p:sp>
      <p:sp>
        <p:nvSpPr>
          <p:cNvPr id="3" name="Fußzeilenplatzhalter 2">
            <a:extLst>
              <a:ext uri="{FF2B5EF4-FFF2-40B4-BE49-F238E27FC236}">
                <a16:creationId xmlns:a16="http://schemas.microsoft.com/office/drawing/2014/main" id="{EA43BD89-6E97-21C5-AE91-E15E47892F55}"/>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43C8FFDB-A39B-A280-8864-D9EE79D68197}"/>
              </a:ext>
            </a:extLst>
          </p:cNvPr>
          <p:cNvSpPr>
            <a:spLocks noGrp="1"/>
          </p:cNvSpPr>
          <p:nvPr>
            <p:ph type="sldNum" sz="quarter" idx="12"/>
          </p:nvPr>
        </p:nvSpPr>
        <p:spPr/>
        <p:txBody>
          <a:bodyPr/>
          <a:lstStyle/>
          <a:p>
            <a:fld id="{8621895D-4AC8-4B58-9AF2-7181DC20AB55}" type="slidenum">
              <a:rPr lang="de-DE" smtClean="0"/>
              <a:t>‹Nr.›</a:t>
            </a:fld>
            <a:endParaRPr lang="de-DE"/>
          </a:p>
        </p:txBody>
      </p:sp>
    </p:spTree>
    <p:extLst>
      <p:ext uri="{BB962C8B-B14F-4D97-AF65-F5344CB8AC3E}">
        <p14:creationId xmlns:p14="http://schemas.microsoft.com/office/powerpoint/2010/main" val="40188187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4C2405-69F9-CAB1-DEA6-6D6AEB5BD082}"/>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2B8223B6-7413-1FFB-7815-2099DA369D1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8FA4CEC7-8C70-B8F1-9E09-8900377C9D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4D852B7C-1736-271A-04B4-F2506FA757AE}"/>
              </a:ext>
            </a:extLst>
          </p:cNvPr>
          <p:cNvSpPr>
            <a:spLocks noGrp="1"/>
          </p:cNvSpPr>
          <p:nvPr>
            <p:ph type="dt" sz="half" idx="10"/>
          </p:nvPr>
        </p:nvSpPr>
        <p:spPr/>
        <p:txBody>
          <a:bodyPr/>
          <a:lstStyle/>
          <a:p>
            <a:fld id="{34B235C2-05EC-42A9-9FE8-272D248B9C82}" type="datetimeFigureOut">
              <a:rPr lang="de-DE" smtClean="0"/>
              <a:t>20.12.2024</a:t>
            </a:fld>
            <a:endParaRPr lang="de-DE"/>
          </a:p>
        </p:txBody>
      </p:sp>
      <p:sp>
        <p:nvSpPr>
          <p:cNvPr id="6" name="Fußzeilenplatzhalter 5">
            <a:extLst>
              <a:ext uri="{FF2B5EF4-FFF2-40B4-BE49-F238E27FC236}">
                <a16:creationId xmlns:a16="http://schemas.microsoft.com/office/drawing/2014/main" id="{B8410FC6-C14E-6446-E2E9-C8D18163E794}"/>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1679A2A8-4118-DDEE-C71D-8E6FA7FBE7B1}"/>
              </a:ext>
            </a:extLst>
          </p:cNvPr>
          <p:cNvSpPr>
            <a:spLocks noGrp="1"/>
          </p:cNvSpPr>
          <p:nvPr>
            <p:ph type="sldNum" sz="quarter" idx="12"/>
          </p:nvPr>
        </p:nvSpPr>
        <p:spPr/>
        <p:txBody>
          <a:bodyPr/>
          <a:lstStyle/>
          <a:p>
            <a:fld id="{8621895D-4AC8-4B58-9AF2-7181DC20AB55}" type="slidenum">
              <a:rPr lang="de-DE" smtClean="0"/>
              <a:t>‹Nr.›</a:t>
            </a:fld>
            <a:endParaRPr lang="de-DE"/>
          </a:p>
        </p:txBody>
      </p:sp>
    </p:spTree>
    <p:extLst>
      <p:ext uri="{BB962C8B-B14F-4D97-AF65-F5344CB8AC3E}">
        <p14:creationId xmlns:p14="http://schemas.microsoft.com/office/powerpoint/2010/main" val="912132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27938A6-7564-14CC-83EB-2D2BB856BD33}"/>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A061EE1E-A77F-8276-D998-C138F9C067D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6E75AB24-0E9C-D247-77C6-B0BDB87CA6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B5E0FDE7-06AA-C85B-7D34-D2ECC485A07B}"/>
              </a:ext>
            </a:extLst>
          </p:cNvPr>
          <p:cNvSpPr>
            <a:spLocks noGrp="1"/>
          </p:cNvSpPr>
          <p:nvPr>
            <p:ph type="dt" sz="half" idx="10"/>
          </p:nvPr>
        </p:nvSpPr>
        <p:spPr/>
        <p:txBody>
          <a:bodyPr/>
          <a:lstStyle/>
          <a:p>
            <a:fld id="{34B235C2-05EC-42A9-9FE8-272D248B9C82}" type="datetimeFigureOut">
              <a:rPr lang="de-DE" smtClean="0"/>
              <a:t>20.12.2024</a:t>
            </a:fld>
            <a:endParaRPr lang="de-DE"/>
          </a:p>
        </p:txBody>
      </p:sp>
      <p:sp>
        <p:nvSpPr>
          <p:cNvPr id="6" name="Fußzeilenplatzhalter 5">
            <a:extLst>
              <a:ext uri="{FF2B5EF4-FFF2-40B4-BE49-F238E27FC236}">
                <a16:creationId xmlns:a16="http://schemas.microsoft.com/office/drawing/2014/main" id="{970D3FD4-6839-F673-4EF8-4FD9FD5E17A7}"/>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1666CA37-D707-633F-2973-4E4D5F22B713}"/>
              </a:ext>
            </a:extLst>
          </p:cNvPr>
          <p:cNvSpPr>
            <a:spLocks noGrp="1"/>
          </p:cNvSpPr>
          <p:nvPr>
            <p:ph type="sldNum" sz="quarter" idx="12"/>
          </p:nvPr>
        </p:nvSpPr>
        <p:spPr/>
        <p:txBody>
          <a:bodyPr/>
          <a:lstStyle/>
          <a:p>
            <a:fld id="{8621895D-4AC8-4B58-9AF2-7181DC20AB55}" type="slidenum">
              <a:rPr lang="de-DE" smtClean="0"/>
              <a:t>‹Nr.›</a:t>
            </a:fld>
            <a:endParaRPr lang="de-DE"/>
          </a:p>
        </p:txBody>
      </p:sp>
    </p:spTree>
    <p:extLst>
      <p:ext uri="{BB962C8B-B14F-4D97-AF65-F5344CB8AC3E}">
        <p14:creationId xmlns:p14="http://schemas.microsoft.com/office/powerpoint/2010/main" val="2634997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2BE47B-8169-BFAE-73C8-161CABBF3A93}"/>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82B40108-691D-D103-0424-540297957C7D}"/>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BB5F7F49-CDAD-54F4-3D27-E4B44882D615}"/>
              </a:ext>
            </a:extLst>
          </p:cNvPr>
          <p:cNvSpPr>
            <a:spLocks noGrp="1"/>
          </p:cNvSpPr>
          <p:nvPr>
            <p:ph type="dt" sz="half" idx="10"/>
          </p:nvPr>
        </p:nvSpPr>
        <p:spPr/>
        <p:txBody>
          <a:bodyPr/>
          <a:lstStyle/>
          <a:p>
            <a:fld id="{34B235C2-05EC-42A9-9FE8-272D248B9C82}" type="datetimeFigureOut">
              <a:rPr lang="de-DE" smtClean="0"/>
              <a:t>20.12.2024</a:t>
            </a:fld>
            <a:endParaRPr lang="de-DE"/>
          </a:p>
        </p:txBody>
      </p:sp>
      <p:sp>
        <p:nvSpPr>
          <p:cNvPr id="5" name="Fußzeilenplatzhalter 4">
            <a:extLst>
              <a:ext uri="{FF2B5EF4-FFF2-40B4-BE49-F238E27FC236}">
                <a16:creationId xmlns:a16="http://schemas.microsoft.com/office/drawing/2014/main" id="{5A6FE31E-EB47-D0F9-41F0-0D4F8E565EEC}"/>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786DDEA5-034E-01E0-FED5-2C0FE00AA0C3}"/>
              </a:ext>
            </a:extLst>
          </p:cNvPr>
          <p:cNvSpPr>
            <a:spLocks noGrp="1"/>
          </p:cNvSpPr>
          <p:nvPr>
            <p:ph type="sldNum" sz="quarter" idx="12"/>
          </p:nvPr>
        </p:nvSpPr>
        <p:spPr/>
        <p:txBody>
          <a:bodyPr/>
          <a:lstStyle/>
          <a:p>
            <a:fld id="{8621895D-4AC8-4B58-9AF2-7181DC20AB55}" type="slidenum">
              <a:rPr lang="de-DE" smtClean="0"/>
              <a:t>‹Nr.›</a:t>
            </a:fld>
            <a:endParaRPr lang="de-DE"/>
          </a:p>
        </p:txBody>
      </p:sp>
    </p:spTree>
    <p:extLst>
      <p:ext uri="{BB962C8B-B14F-4D97-AF65-F5344CB8AC3E}">
        <p14:creationId xmlns:p14="http://schemas.microsoft.com/office/powerpoint/2010/main" val="18266563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7C1A96F1-BA71-8B7D-B952-308773E6A333}"/>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A1850D37-2849-8B08-A47A-32ED792F89F5}"/>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FEAB4F82-84C5-20A9-EE3F-ABBD947B1342}"/>
              </a:ext>
            </a:extLst>
          </p:cNvPr>
          <p:cNvSpPr>
            <a:spLocks noGrp="1"/>
          </p:cNvSpPr>
          <p:nvPr>
            <p:ph type="dt" sz="half" idx="10"/>
          </p:nvPr>
        </p:nvSpPr>
        <p:spPr/>
        <p:txBody>
          <a:bodyPr/>
          <a:lstStyle/>
          <a:p>
            <a:fld id="{34B235C2-05EC-42A9-9FE8-272D248B9C82}" type="datetimeFigureOut">
              <a:rPr lang="de-DE" smtClean="0"/>
              <a:t>20.12.2024</a:t>
            </a:fld>
            <a:endParaRPr lang="de-DE"/>
          </a:p>
        </p:txBody>
      </p:sp>
      <p:sp>
        <p:nvSpPr>
          <p:cNvPr id="5" name="Fußzeilenplatzhalter 4">
            <a:extLst>
              <a:ext uri="{FF2B5EF4-FFF2-40B4-BE49-F238E27FC236}">
                <a16:creationId xmlns:a16="http://schemas.microsoft.com/office/drawing/2014/main" id="{EF3EACE6-BAD1-3C06-88F0-F29097D08E93}"/>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F41299C2-E727-31E0-A091-34A39962EDA4}"/>
              </a:ext>
            </a:extLst>
          </p:cNvPr>
          <p:cNvSpPr>
            <a:spLocks noGrp="1"/>
          </p:cNvSpPr>
          <p:nvPr>
            <p:ph type="sldNum" sz="quarter" idx="12"/>
          </p:nvPr>
        </p:nvSpPr>
        <p:spPr/>
        <p:txBody>
          <a:bodyPr/>
          <a:lstStyle/>
          <a:p>
            <a:fld id="{8621895D-4AC8-4B58-9AF2-7181DC20AB55}" type="slidenum">
              <a:rPr lang="de-DE" smtClean="0"/>
              <a:t>‹Nr.›</a:t>
            </a:fld>
            <a:endParaRPr lang="de-DE"/>
          </a:p>
        </p:txBody>
      </p:sp>
    </p:spTree>
    <p:extLst>
      <p:ext uri="{BB962C8B-B14F-4D97-AF65-F5344CB8AC3E}">
        <p14:creationId xmlns:p14="http://schemas.microsoft.com/office/powerpoint/2010/main" val="38600809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AC7B8895-2BCB-3164-0D21-1DDC05EC3B1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9C8CE95B-1E7B-37ED-CF87-4FB71D543CD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629BDE9-E81B-5ED9-546C-5F671871A4F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4B235C2-05EC-42A9-9FE8-272D248B9C82}" type="datetimeFigureOut">
              <a:rPr lang="de-DE" smtClean="0"/>
              <a:t>20.12.2024</a:t>
            </a:fld>
            <a:endParaRPr lang="de-DE"/>
          </a:p>
        </p:txBody>
      </p:sp>
      <p:sp>
        <p:nvSpPr>
          <p:cNvPr id="5" name="Fußzeilenplatzhalter 4">
            <a:extLst>
              <a:ext uri="{FF2B5EF4-FFF2-40B4-BE49-F238E27FC236}">
                <a16:creationId xmlns:a16="http://schemas.microsoft.com/office/drawing/2014/main" id="{F0806558-1E8E-D705-05C5-BEF9F4ABBCB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DE"/>
          </a:p>
        </p:txBody>
      </p:sp>
      <p:sp>
        <p:nvSpPr>
          <p:cNvPr id="6" name="Foliennummernplatzhalter 5">
            <a:extLst>
              <a:ext uri="{FF2B5EF4-FFF2-40B4-BE49-F238E27FC236}">
                <a16:creationId xmlns:a16="http://schemas.microsoft.com/office/drawing/2014/main" id="{4C0923BF-B298-C5FE-8D54-79302A67951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621895D-4AC8-4B58-9AF2-7181DC20AB55}" type="slidenum">
              <a:rPr lang="de-DE" smtClean="0"/>
              <a:t>‹Nr.›</a:t>
            </a:fld>
            <a:endParaRPr lang="de-DE"/>
          </a:p>
        </p:txBody>
      </p:sp>
    </p:spTree>
    <p:extLst>
      <p:ext uri="{BB962C8B-B14F-4D97-AF65-F5344CB8AC3E}">
        <p14:creationId xmlns:p14="http://schemas.microsoft.com/office/powerpoint/2010/main" val="39645841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8146C9-429D-B2FE-893E-58FEB7273716}"/>
              </a:ext>
            </a:extLst>
          </p:cNvPr>
          <p:cNvSpPr>
            <a:spLocks noGrp="1"/>
          </p:cNvSpPr>
          <p:nvPr>
            <p:ph type="ctrTitle"/>
          </p:nvPr>
        </p:nvSpPr>
        <p:spPr/>
        <p:txBody>
          <a:bodyPr>
            <a:normAutofit fontScale="90000"/>
          </a:bodyPr>
          <a:lstStyle/>
          <a:p>
            <a:r>
              <a:rPr lang="de-DE" dirty="0"/>
              <a:t>Wie finde ich heraus, was der aktuelle Stand der Forschung ist?</a:t>
            </a:r>
          </a:p>
        </p:txBody>
      </p:sp>
      <p:sp>
        <p:nvSpPr>
          <p:cNvPr id="3" name="Untertitel 2">
            <a:extLst>
              <a:ext uri="{FF2B5EF4-FFF2-40B4-BE49-F238E27FC236}">
                <a16:creationId xmlns:a16="http://schemas.microsoft.com/office/drawing/2014/main" id="{5E7DA197-F792-C54A-39A1-9F38A6110474}"/>
              </a:ext>
            </a:extLst>
          </p:cNvPr>
          <p:cNvSpPr>
            <a:spLocks noGrp="1"/>
          </p:cNvSpPr>
          <p:nvPr>
            <p:ph type="subTitle" idx="1"/>
          </p:nvPr>
        </p:nvSpPr>
        <p:spPr/>
        <p:txBody>
          <a:bodyPr/>
          <a:lstStyle/>
          <a:p>
            <a:endParaRPr lang="de-DE"/>
          </a:p>
        </p:txBody>
      </p:sp>
    </p:spTree>
    <p:extLst>
      <p:ext uri="{BB962C8B-B14F-4D97-AF65-F5344CB8AC3E}">
        <p14:creationId xmlns:p14="http://schemas.microsoft.com/office/powerpoint/2010/main" val="37808142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4AB340-5267-379E-0213-19B2CD410CB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67E2FD6-7031-C2FB-EEAF-E009CFB7336C}"/>
              </a:ext>
            </a:extLst>
          </p:cNvPr>
          <p:cNvSpPr>
            <a:spLocks noGrp="1"/>
          </p:cNvSpPr>
          <p:nvPr>
            <p:ph type="title"/>
          </p:nvPr>
        </p:nvSpPr>
        <p:spPr/>
        <p:txBody>
          <a:bodyPr>
            <a:normAutofit/>
          </a:bodyPr>
          <a:lstStyle/>
          <a:p>
            <a:r>
              <a:rPr lang="de-DE" dirty="0"/>
              <a:t>Wie finde ich heraus, was der aktuelle Stand der Forschung ist?</a:t>
            </a:r>
          </a:p>
        </p:txBody>
      </p:sp>
      <p:sp>
        <p:nvSpPr>
          <p:cNvPr id="3" name="Inhaltsplatzhalter 2">
            <a:extLst>
              <a:ext uri="{FF2B5EF4-FFF2-40B4-BE49-F238E27FC236}">
                <a16:creationId xmlns:a16="http://schemas.microsoft.com/office/drawing/2014/main" id="{A662D6DC-75D6-E8C3-28A1-2A4144EA22C9}"/>
              </a:ext>
            </a:extLst>
          </p:cNvPr>
          <p:cNvSpPr>
            <a:spLocks noGrp="1"/>
          </p:cNvSpPr>
          <p:nvPr>
            <p:ph idx="1"/>
          </p:nvPr>
        </p:nvSpPr>
        <p:spPr/>
        <p:txBody>
          <a:bodyPr vert="horz" lIns="91440" tIns="45720" rIns="91440" bIns="45720" rtlCol="0" anchor="t">
            <a:normAutofit/>
          </a:bodyPr>
          <a:lstStyle/>
          <a:p>
            <a:pPr marL="0" indent="0">
              <a:buNone/>
            </a:pPr>
            <a:r>
              <a:rPr lang="de-DE" dirty="0"/>
              <a:t>Gedanken einer Lehrkraft:</a:t>
            </a:r>
          </a:p>
          <a:p>
            <a:r>
              <a:rPr lang="de-DE" dirty="0"/>
              <a:t>Ich habe gelesen, dass Feedback sehr wirkungsvoll ist (Hattie, 2007) und den Schüler*innen sehr helfen kann. </a:t>
            </a:r>
          </a:p>
          <a:p>
            <a:r>
              <a:rPr lang="de-DE" dirty="0"/>
              <a:t>Aber eine Kollegin hat mir erzählt, dass das gar nicht so stimmt und Feedback weniger hilfreich ist als lange angenommen. </a:t>
            </a:r>
          </a:p>
          <a:p>
            <a:r>
              <a:rPr lang="de-DE" dirty="0"/>
              <a:t>Was stimmte denn jetzt und wie finde ich heraus, was der aktuelle Forschungsstand dazu ist?</a:t>
            </a:r>
          </a:p>
          <a:p>
            <a:r>
              <a:rPr lang="de-DE" dirty="0"/>
              <a:t>Um diese Frage beantworten zu können, ist es hilfreich, etwas über die Forschungsmethoden zu erfahren.</a:t>
            </a:r>
          </a:p>
        </p:txBody>
      </p:sp>
    </p:spTree>
    <p:extLst>
      <p:ext uri="{BB962C8B-B14F-4D97-AF65-F5344CB8AC3E}">
        <p14:creationId xmlns:p14="http://schemas.microsoft.com/office/powerpoint/2010/main" val="5849281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DB63F4-ADA9-3098-4AD9-54E93D2AB2F6}"/>
              </a:ext>
            </a:extLst>
          </p:cNvPr>
          <p:cNvSpPr>
            <a:spLocks noGrp="1"/>
          </p:cNvSpPr>
          <p:nvPr>
            <p:ph type="title"/>
          </p:nvPr>
        </p:nvSpPr>
        <p:spPr/>
        <p:txBody>
          <a:bodyPr/>
          <a:lstStyle/>
          <a:p>
            <a:r>
              <a:rPr lang="de-DE" dirty="0"/>
              <a:t>Welche Arten gibt es in der empirischen Forschung?</a:t>
            </a:r>
          </a:p>
        </p:txBody>
      </p:sp>
      <p:sp>
        <p:nvSpPr>
          <p:cNvPr id="3" name="Inhaltsplatzhalter 2">
            <a:extLst>
              <a:ext uri="{FF2B5EF4-FFF2-40B4-BE49-F238E27FC236}">
                <a16:creationId xmlns:a16="http://schemas.microsoft.com/office/drawing/2014/main" id="{E4D574F9-1BD1-4CBC-DFDF-9153908F6F46}"/>
              </a:ext>
            </a:extLst>
          </p:cNvPr>
          <p:cNvSpPr>
            <a:spLocks noGrp="1"/>
          </p:cNvSpPr>
          <p:nvPr>
            <p:ph idx="1"/>
          </p:nvPr>
        </p:nvSpPr>
        <p:spPr/>
        <p:txBody>
          <a:bodyPr vert="horz" lIns="91440" tIns="45720" rIns="91440" bIns="45720" rtlCol="0" anchor="t">
            <a:normAutofit fontScale="92500" lnSpcReduction="20000"/>
          </a:bodyPr>
          <a:lstStyle/>
          <a:p>
            <a:endParaRPr lang="de-DE" dirty="0"/>
          </a:p>
          <a:p>
            <a:r>
              <a:rPr lang="de-DE" dirty="0"/>
              <a:t>Die empirische Forschung lässt sich in qualitative und qualitative Forschung unterteilen, die unterschiedliche Ziele verfolgen.</a:t>
            </a:r>
          </a:p>
          <a:p>
            <a:r>
              <a:rPr lang="de-DE" dirty="0"/>
              <a:t>Die qualitative Forschung nutzt zur Beantwortung einer Fragestellung Interviews, Beobachtungen oder Diskussionen, um subjektive Hintergründe zu verstehen.</a:t>
            </a:r>
          </a:p>
          <a:p>
            <a:r>
              <a:rPr lang="de-DE" dirty="0"/>
              <a:t>Bei der quantitativen Forschung werden numerische Daten gesammelt, z.B. in einem Experiment, um eine Hypothese bestätigen oder widerlegen zu können.</a:t>
            </a:r>
          </a:p>
          <a:p>
            <a:r>
              <a:rPr lang="de-DE" dirty="0"/>
              <a:t>Die Forschungsergebnisse werden dann in wissenschaftlichen Artikeln veröffentlicht. Dabei können die Artikel je nach Forschungsdesign unterschiedlich aussehen.</a:t>
            </a:r>
          </a:p>
        </p:txBody>
      </p:sp>
    </p:spTree>
    <p:extLst>
      <p:ext uri="{BB962C8B-B14F-4D97-AF65-F5344CB8AC3E}">
        <p14:creationId xmlns:p14="http://schemas.microsoft.com/office/powerpoint/2010/main" val="39128061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B82C25-C517-CACA-5570-251D52CAE3F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55B3433-D7D9-3759-1CFC-974177BAC8DF}"/>
              </a:ext>
            </a:extLst>
          </p:cNvPr>
          <p:cNvSpPr>
            <a:spLocks noGrp="1"/>
          </p:cNvSpPr>
          <p:nvPr>
            <p:ph type="title"/>
          </p:nvPr>
        </p:nvSpPr>
        <p:spPr/>
        <p:txBody>
          <a:bodyPr>
            <a:normAutofit/>
          </a:bodyPr>
          <a:lstStyle/>
          <a:p>
            <a:r>
              <a:rPr lang="de-DE" dirty="0"/>
              <a:t>Welche Forschungsdesigns gibt?</a:t>
            </a:r>
          </a:p>
        </p:txBody>
      </p:sp>
      <p:sp>
        <p:nvSpPr>
          <p:cNvPr id="3" name="Inhaltsplatzhalter 2">
            <a:extLst>
              <a:ext uri="{FF2B5EF4-FFF2-40B4-BE49-F238E27FC236}">
                <a16:creationId xmlns:a16="http://schemas.microsoft.com/office/drawing/2014/main" id="{BF08ED98-4DAE-FC56-DF7B-1A78C3965201}"/>
              </a:ext>
            </a:extLst>
          </p:cNvPr>
          <p:cNvSpPr>
            <a:spLocks noGrp="1"/>
          </p:cNvSpPr>
          <p:nvPr>
            <p:ph idx="1"/>
          </p:nvPr>
        </p:nvSpPr>
        <p:spPr/>
        <p:txBody>
          <a:bodyPr vert="horz" lIns="91440" tIns="45720" rIns="91440" bIns="45720" rtlCol="0" anchor="t">
            <a:normAutofit/>
          </a:bodyPr>
          <a:lstStyle/>
          <a:p>
            <a:r>
              <a:rPr lang="de-DE" dirty="0"/>
              <a:t>Auf Basis des Forschungsdesigns lassen sich Studien in mehrere Arten unterteilen. </a:t>
            </a:r>
            <a:br>
              <a:rPr lang="de-DE" dirty="0"/>
            </a:br>
            <a:r>
              <a:rPr lang="de-DE" dirty="0"/>
              <a:t>Besonders relevant für die Arbeiten auf </a:t>
            </a:r>
            <a:r>
              <a:rPr lang="de-DE" dirty="0" err="1"/>
              <a:t>duo</a:t>
            </a:r>
            <a:r>
              <a:rPr lang="de-DE" dirty="0"/>
              <a:t> sind:</a:t>
            </a:r>
          </a:p>
          <a:p>
            <a:pPr lvl="1"/>
            <a:r>
              <a:rPr lang="de-DE" dirty="0"/>
              <a:t>Empirische Studien: wie z.B. Experimente oder Interviews</a:t>
            </a:r>
          </a:p>
          <a:p>
            <a:pPr lvl="1"/>
            <a:r>
              <a:rPr lang="de-DE" dirty="0"/>
              <a:t>Forschungssynthesen: wie systematische Reviews oder Metaanalysen</a:t>
            </a:r>
          </a:p>
          <a:p>
            <a:pPr lvl="2">
              <a:buFont typeface="Wingdings" panose="020B0604020202020204" pitchFamily="34" charset="0"/>
              <a:buChar char="§"/>
            </a:pPr>
            <a:r>
              <a:rPr lang="de-DE" dirty="0"/>
              <a:t>Systematische Reviews, in denen der vorhandene Forschungsstand zu einer Fragestellung strukturiert zusammengefasst wird.</a:t>
            </a:r>
          </a:p>
          <a:p>
            <a:pPr lvl="2">
              <a:buFont typeface="Wingdings" panose="020B0604020202020204" pitchFamily="34" charset="0"/>
              <a:buChar char="§"/>
            </a:pPr>
            <a:r>
              <a:rPr lang="de-DE" dirty="0"/>
              <a:t>Metanalysen, in denen quantitative Studien zu einer Fragestellung systematisch zusammengetragen werden und über alle Studien hinweg, die Effekte und Einflussfaktoren analysiert werden.</a:t>
            </a:r>
            <a:r>
              <a:rPr lang="de-DE" dirty="0">
                <a:solidFill>
                  <a:schemeClr val="accent6"/>
                </a:solidFill>
              </a:rPr>
              <a:t> [für weitere Infos siehe unser Metaanalyse Video]</a:t>
            </a:r>
          </a:p>
          <a:p>
            <a:pPr lvl="1"/>
            <a:endParaRPr lang="de-DE" dirty="0"/>
          </a:p>
        </p:txBody>
      </p:sp>
    </p:spTree>
    <p:extLst>
      <p:ext uri="{BB962C8B-B14F-4D97-AF65-F5344CB8AC3E}">
        <p14:creationId xmlns:p14="http://schemas.microsoft.com/office/powerpoint/2010/main" val="23572668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F4CB44-A4BB-01D1-7631-940B8DD825E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212544D-5D02-044F-9962-BC7EA02AB0D3}"/>
              </a:ext>
            </a:extLst>
          </p:cNvPr>
          <p:cNvSpPr>
            <a:spLocks noGrp="1"/>
          </p:cNvSpPr>
          <p:nvPr>
            <p:ph type="title"/>
          </p:nvPr>
        </p:nvSpPr>
        <p:spPr/>
        <p:txBody>
          <a:bodyPr>
            <a:normAutofit/>
          </a:bodyPr>
          <a:lstStyle/>
          <a:p>
            <a:r>
              <a:rPr lang="de-DE" dirty="0"/>
              <a:t>Wie lassen sich Forschungsergebnisse interpretieren?</a:t>
            </a:r>
          </a:p>
        </p:txBody>
      </p:sp>
      <p:sp>
        <p:nvSpPr>
          <p:cNvPr id="3" name="Inhaltsplatzhalter 2">
            <a:extLst>
              <a:ext uri="{FF2B5EF4-FFF2-40B4-BE49-F238E27FC236}">
                <a16:creationId xmlns:a16="http://schemas.microsoft.com/office/drawing/2014/main" id="{8DA49033-F93C-D913-3063-D16D528BF823}"/>
              </a:ext>
            </a:extLst>
          </p:cNvPr>
          <p:cNvSpPr>
            <a:spLocks noGrp="1"/>
          </p:cNvSpPr>
          <p:nvPr>
            <p:ph idx="1"/>
          </p:nvPr>
        </p:nvSpPr>
        <p:spPr/>
        <p:txBody>
          <a:bodyPr vert="horz" lIns="91440" tIns="45720" rIns="91440" bIns="45720" rtlCol="0" anchor="t">
            <a:normAutofit fontScale="85000" lnSpcReduction="20000"/>
          </a:bodyPr>
          <a:lstStyle/>
          <a:p>
            <a:r>
              <a:rPr lang="de-DE" dirty="0"/>
              <a:t>Einzelne empirische Studien sind oft nicht generalisierbar für unterschiedliche Kontexte (z.B. das Klassenzimmer vs. Sportverein) oder unterschiedliche Stichproben (Grundschule vs. Sekundarstufe). Daher müssen die Kontexte bei der Interpretation beachtet werden.</a:t>
            </a:r>
          </a:p>
          <a:p>
            <a:r>
              <a:rPr lang="de-DE" dirty="0"/>
              <a:t>Die erste Wahl, um einen Überblick zu einem Thema zu erhalten, sind Forschungssynthesen, wie systematische Reviews oder Metaanalysen, in die Ergebnisse vieler Studien einfließen. Metaanalysen haben dabei eine stärkere Aussagekraft als eine einzelne Studie und können Einflussfaktoren, wie z.B. unterschiedliche Kontexte, untersuchen.</a:t>
            </a:r>
          </a:p>
          <a:p>
            <a:r>
              <a:rPr lang="de-DE" dirty="0"/>
              <a:t>Möglicherweise gibt es sogar mehrere Reviews oder Metaanalysen zu einem Thema. Für einen Gesamtüberblick kann es dann hilfreich sein, mehrere Reviews/Metaanalysen anzuschauen.</a:t>
            </a:r>
          </a:p>
          <a:p>
            <a:r>
              <a:rPr lang="de-DE" dirty="0"/>
              <a:t>Eine aufbereitete Darstellung mit Interpretation von Forschungsergebnissen finden Sie in den Kompaktberichten auf </a:t>
            </a:r>
            <a:r>
              <a:rPr lang="de-DE" dirty="0" err="1"/>
              <a:t>duo</a:t>
            </a:r>
            <a:r>
              <a:rPr lang="de-DE" dirty="0"/>
              <a:t>.</a:t>
            </a:r>
          </a:p>
        </p:txBody>
      </p:sp>
    </p:spTree>
    <p:extLst>
      <p:ext uri="{BB962C8B-B14F-4D97-AF65-F5344CB8AC3E}">
        <p14:creationId xmlns:p14="http://schemas.microsoft.com/office/powerpoint/2010/main" val="18550644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88BA3A-E141-3582-8E80-6DEBE449F457}"/>
              </a:ext>
            </a:extLst>
          </p:cNvPr>
          <p:cNvSpPr>
            <a:spLocks noGrp="1"/>
          </p:cNvSpPr>
          <p:nvPr>
            <p:ph type="title"/>
          </p:nvPr>
        </p:nvSpPr>
        <p:spPr/>
        <p:txBody>
          <a:bodyPr/>
          <a:lstStyle/>
          <a:p>
            <a:r>
              <a:rPr lang="de-DE" dirty="0"/>
              <a:t>Aus was bestehen die Kompaktberichte?</a:t>
            </a:r>
          </a:p>
        </p:txBody>
      </p:sp>
      <p:sp>
        <p:nvSpPr>
          <p:cNvPr id="3" name="Inhaltsplatzhalter 2">
            <a:extLst>
              <a:ext uri="{FF2B5EF4-FFF2-40B4-BE49-F238E27FC236}">
                <a16:creationId xmlns:a16="http://schemas.microsoft.com/office/drawing/2014/main" id="{1125BE62-D805-C080-83C6-67CB559DC0E0}"/>
              </a:ext>
            </a:extLst>
          </p:cNvPr>
          <p:cNvSpPr>
            <a:spLocks noGrp="1"/>
          </p:cNvSpPr>
          <p:nvPr>
            <p:ph idx="1"/>
          </p:nvPr>
        </p:nvSpPr>
        <p:spPr/>
        <p:txBody>
          <a:bodyPr/>
          <a:lstStyle/>
          <a:p>
            <a:r>
              <a:rPr lang="de-DE" dirty="0"/>
              <a:t>In unseren Kompaktberichten haben wir Forschungssynthesen für Sie aufbereitet.</a:t>
            </a:r>
          </a:p>
          <a:p>
            <a:r>
              <a:rPr lang="de-DE" dirty="0"/>
              <a:t>Die Forschungssynthesen stammen dabei aus empirischen Einzelstudien, systematischen Reviews oder Metaanalysen, die wir für Sie zusammengefasst haben.</a:t>
            </a:r>
          </a:p>
          <a:p>
            <a:r>
              <a:rPr lang="de-DE" dirty="0"/>
              <a:t>Zusätzlich zu der Zusammenfassung erhalten Sie auch eine Einführung zu dem jeweiligen Thema und weiterführende Informationen, wie z.B. Informationen darüber, was Sie daraus für den Unterricht mitnehmen können und zur wissenschaftlichen Qualität der Forschungssynthese. </a:t>
            </a:r>
          </a:p>
          <a:p>
            <a:endParaRPr lang="de-DE" dirty="0"/>
          </a:p>
        </p:txBody>
      </p:sp>
    </p:spTree>
    <p:extLst>
      <p:ext uri="{BB962C8B-B14F-4D97-AF65-F5344CB8AC3E}">
        <p14:creationId xmlns:p14="http://schemas.microsoft.com/office/powerpoint/2010/main" val="8865744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E31E33-3998-5AD6-1012-121064F3A4F1}"/>
              </a:ext>
            </a:extLst>
          </p:cNvPr>
          <p:cNvSpPr>
            <a:spLocks noGrp="1"/>
          </p:cNvSpPr>
          <p:nvPr>
            <p:ph type="title"/>
          </p:nvPr>
        </p:nvSpPr>
        <p:spPr/>
        <p:txBody>
          <a:bodyPr/>
          <a:lstStyle/>
          <a:p>
            <a:r>
              <a:rPr lang="de-DE" dirty="0"/>
              <a:t>Wie erkenne ich die Qualität von Reviews oder Metaanalysen?</a:t>
            </a:r>
          </a:p>
        </p:txBody>
      </p:sp>
      <p:sp>
        <p:nvSpPr>
          <p:cNvPr id="3" name="Inhaltsplatzhalter 2">
            <a:extLst>
              <a:ext uri="{FF2B5EF4-FFF2-40B4-BE49-F238E27FC236}">
                <a16:creationId xmlns:a16="http://schemas.microsoft.com/office/drawing/2014/main" id="{6FED3DED-102E-5DD2-0663-B754FF22B561}"/>
              </a:ext>
            </a:extLst>
          </p:cNvPr>
          <p:cNvSpPr>
            <a:spLocks noGrp="1"/>
          </p:cNvSpPr>
          <p:nvPr>
            <p:ph idx="1"/>
          </p:nvPr>
        </p:nvSpPr>
        <p:spPr/>
        <p:txBody>
          <a:bodyPr>
            <a:normAutofit lnSpcReduction="10000"/>
          </a:bodyPr>
          <a:lstStyle/>
          <a:p>
            <a:r>
              <a:rPr lang="de-DE" dirty="0"/>
              <a:t>Es gibt viele Kriterien, die berücksichtigt werden können, um die wissenschaftliche Qualität von Studien einzuschätzen.</a:t>
            </a:r>
          </a:p>
          <a:p>
            <a:r>
              <a:rPr lang="de-DE" dirty="0"/>
              <a:t>In den Kompaktberichten auf </a:t>
            </a:r>
            <a:r>
              <a:rPr lang="de-DE" dirty="0" err="1"/>
              <a:t>duo</a:t>
            </a:r>
            <a:r>
              <a:rPr lang="de-DE" dirty="0"/>
              <a:t> nutzen wir fünf Kriterien, um die wissenschaftliche Qualität darzustellen:</a:t>
            </a:r>
          </a:p>
          <a:p>
            <a:pPr lvl="1"/>
            <a:r>
              <a:rPr lang="de-DE" dirty="0"/>
              <a:t>Vergleichbarkeit der Studien, die in das Review/Metaanalyse eingehen</a:t>
            </a:r>
          </a:p>
          <a:p>
            <a:pPr lvl="1"/>
            <a:r>
              <a:rPr lang="de-DE" dirty="0"/>
              <a:t>Transparenz darüber welche Studien etc. in die Analyse mit einbezogen wurden</a:t>
            </a:r>
          </a:p>
          <a:p>
            <a:pPr lvl="1"/>
            <a:r>
              <a:rPr lang="de-DE" dirty="0"/>
              <a:t>Angabe von möglichen Verzerrungen, z.B. durch Publikation von hauptsächlich signifikanten Ergebnissen</a:t>
            </a:r>
          </a:p>
          <a:p>
            <a:pPr lvl="1"/>
            <a:r>
              <a:rPr lang="de-DE" dirty="0"/>
              <a:t>Aktualität der Studie: bietet die Studie neue Perspektiven</a:t>
            </a:r>
          </a:p>
          <a:p>
            <a:pPr lvl="1"/>
            <a:r>
              <a:rPr lang="de-DE" dirty="0"/>
              <a:t>Generalisierbarkeit, um einschätzen zu können, ob die Ergebnisse z.B. nur für spezifische Gruppen übertragebar sind oder für eine große Breite</a:t>
            </a:r>
          </a:p>
        </p:txBody>
      </p:sp>
    </p:spTree>
    <p:extLst>
      <p:ext uri="{BB962C8B-B14F-4D97-AF65-F5344CB8AC3E}">
        <p14:creationId xmlns:p14="http://schemas.microsoft.com/office/powerpoint/2010/main" val="37395860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9DB18F-237B-744E-33C2-833D5184B21A}"/>
              </a:ext>
            </a:extLst>
          </p:cNvPr>
          <p:cNvSpPr>
            <a:spLocks noGrp="1"/>
          </p:cNvSpPr>
          <p:nvPr>
            <p:ph type="title"/>
          </p:nvPr>
        </p:nvSpPr>
        <p:spPr/>
        <p:txBody>
          <a:bodyPr/>
          <a:lstStyle/>
          <a:p>
            <a:r>
              <a:rPr lang="de-DE" dirty="0"/>
              <a:t>Wie finde ich denn nun heraus, was der aktuelle Forschungsstand ist?</a:t>
            </a:r>
          </a:p>
        </p:txBody>
      </p:sp>
      <p:sp>
        <p:nvSpPr>
          <p:cNvPr id="3" name="Inhaltsplatzhalter 2">
            <a:extLst>
              <a:ext uri="{FF2B5EF4-FFF2-40B4-BE49-F238E27FC236}">
                <a16:creationId xmlns:a16="http://schemas.microsoft.com/office/drawing/2014/main" id="{F2B0140C-57ED-FD0A-B8CE-21F46DC9C2D7}"/>
              </a:ext>
            </a:extLst>
          </p:cNvPr>
          <p:cNvSpPr>
            <a:spLocks noGrp="1"/>
          </p:cNvSpPr>
          <p:nvPr>
            <p:ph idx="1"/>
          </p:nvPr>
        </p:nvSpPr>
        <p:spPr/>
        <p:txBody>
          <a:bodyPr vert="horz" lIns="91440" tIns="45720" rIns="91440" bIns="45720" rtlCol="0" anchor="t">
            <a:normAutofit/>
          </a:bodyPr>
          <a:lstStyle/>
          <a:p>
            <a:r>
              <a:rPr lang="de-DE" dirty="0"/>
              <a:t>Um sich einen Überblich zu einem Thema zu verschaffen ist es erstmal sinnvoll, nach Reviews oder Metaanalysen zu suchen, die den aktuellen Forschungsstand zusammen fassen.</a:t>
            </a:r>
          </a:p>
          <a:p>
            <a:r>
              <a:rPr lang="de-DE" dirty="0"/>
              <a:t>Wenn Sie bestimmte Details interessieren, können Sie einzelne empirische Studien heranziehen. </a:t>
            </a:r>
          </a:p>
          <a:p>
            <a:r>
              <a:rPr lang="de-DE" dirty="0"/>
              <a:t>Für eine kompakte Zusammenfassung der wissenschaftlichen Artikel empfehlen wir dir die Kompaktberichte auf </a:t>
            </a:r>
            <a:r>
              <a:rPr lang="de-DE" dirty="0" err="1"/>
              <a:t>duo</a:t>
            </a:r>
            <a:r>
              <a:rPr lang="de-DE" dirty="0"/>
              <a:t>, die zusätzliche zu den verständlich aufbereiteten wissenschaftlichen Erkenntnissen, auch Informationen für die Praxis und zu den Qualitätskriterien bereitstellen.</a:t>
            </a:r>
          </a:p>
        </p:txBody>
      </p:sp>
    </p:spTree>
    <p:extLst>
      <p:ext uri="{BB962C8B-B14F-4D97-AF65-F5344CB8AC3E}">
        <p14:creationId xmlns:p14="http://schemas.microsoft.com/office/powerpoint/2010/main" val="3248245890"/>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57</TotalTime>
  <Words>684</Words>
  <Application>Microsoft Office PowerPoint</Application>
  <PresentationFormat>Breitbild</PresentationFormat>
  <Paragraphs>39</Paragraphs>
  <Slides>8</Slides>
  <Notes>0</Notes>
  <HiddenSlides>0</HiddenSlides>
  <MMClips>0</MMClips>
  <ScaleCrop>false</ScaleCrop>
  <HeadingPairs>
    <vt:vector size="4" baseType="variant">
      <vt:variant>
        <vt:lpstr>Design</vt:lpstr>
      </vt:variant>
      <vt:variant>
        <vt:i4>1</vt:i4>
      </vt:variant>
      <vt:variant>
        <vt:lpstr>Folientitel</vt:lpstr>
      </vt:variant>
      <vt:variant>
        <vt:i4>8</vt:i4>
      </vt:variant>
    </vt:vector>
  </HeadingPairs>
  <TitlesOfParts>
    <vt:vector size="9" baseType="lpstr">
      <vt:lpstr>Office</vt:lpstr>
      <vt:lpstr>Wie finde ich heraus, was der aktuelle Stand der Forschung ist?</vt:lpstr>
      <vt:lpstr>Wie finde ich heraus, was der aktuelle Stand der Forschung ist?</vt:lpstr>
      <vt:lpstr>Welche Arten gibt es in der empirischen Forschung?</vt:lpstr>
      <vt:lpstr>Welche Forschungsdesigns gibt?</vt:lpstr>
      <vt:lpstr>Wie lassen sich Forschungsergebnisse interpretieren?</vt:lpstr>
      <vt:lpstr>Aus was bestehen die Kompaktberichte?</vt:lpstr>
      <vt:lpstr>Wie erkenne ich die Qualität von Reviews oder Metaanalysen?</vt:lpstr>
      <vt:lpstr>Wie finde ich denn nun heraus, was der aktuelle Forschungsstand ist?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Therese Eder</dc:creator>
  <cp:lastModifiedBy>Marti Quixal Martinez</cp:lastModifiedBy>
  <cp:revision>105</cp:revision>
  <dcterms:created xsi:type="dcterms:W3CDTF">2024-12-17T10:19:31Z</dcterms:created>
  <dcterms:modified xsi:type="dcterms:W3CDTF">2024-12-20T10:06:35Z</dcterms:modified>
</cp:coreProperties>
</file>